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111" d="100"/>
          <a:sy n="111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26.05.2025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26.05.2025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26.05.2025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Juni 2025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515633"/>
              </p:ext>
            </p:extLst>
          </p:nvPr>
        </p:nvGraphicFramePr>
        <p:xfrm>
          <a:off x="336430" y="1024184"/>
          <a:ext cx="9454552" cy="369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157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52967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525558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7911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83481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1276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48045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139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11.06.25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</a:t>
                      </a:r>
                    </a:p>
                    <a:p>
                      <a:pPr algn="r"/>
                      <a:endParaRPr lang="de-D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04.06.25 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entfallen das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„Morgen </a:t>
                      </a:r>
                      <a:r>
                        <a:rPr lang="de-DE" sz="1100" b="1" u="sng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Cafe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,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der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„Soziale Tag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 und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„Volleyball“</a:t>
                      </a:r>
                    </a:p>
                    <a:p>
                      <a:pPr algn="r"/>
                      <a:endParaRPr lang="de-D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05.06.25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entfallen </a:t>
                      </a:r>
                      <a:r>
                        <a:rPr lang="de-DE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das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„Highlight“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„Tischtennis“</a:t>
                      </a:r>
                    </a:p>
                    <a:p>
                      <a:pPr algn="r"/>
                      <a:endParaRPr lang="de-DE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„Line Dance“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„Aktiv und Entspannt“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entfallen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</a:t>
                      </a:r>
                      <a:r>
                        <a:rPr lang="de-DE" sz="1100" b="1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09.06.25 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(Feiertag)</a:t>
                      </a:r>
                    </a:p>
                    <a:p>
                      <a:pPr algn="r"/>
                      <a:endParaRPr lang="de-D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Sommerfest am 04.06.2025, von 11:00 – 16:30 Uhr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059933" y="2702459"/>
            <a:ext cx="1518106" cy="1259017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endParaRPr lang="de-DE" sz="800" b="1" dirty="0"/>
          </a:p>
          <a:p>
            <a:pPr algn="ctr"/>
            <a:r>
              <a:rPr lang="de-DE" sz="1200" dirty="0"/>
              <a:t>11 – 16 Uhr</a:t>
            </a:r>
            <a:endParaRPr lang="de-DE" sz="800" dirty="0"/>
          </a:p>
          <a:p>
            <a:pPr algn="ctr"/>
            <a:r>
              <a:rPr lang="de-DE" sz="1400" b="1" dirty="0"/>
              <a:t>Sozialer</a:t>
            </a:r>
          </a:p>
          <a:p>
            <a:pPr algn="ctr"/>
            <a:r>
              <a:rPr lang="de-DE" sz="1400" b="1" dirty="0"/>
              <a:t>Tag </a:t>
            </a:r>
          </a:p>
          <a:p>
            <a:pPr algn="ctr"/>
            <a:r>
              <a:rPr lang="de-DE" sz="1200" dirty="0"/>
              <a:t>(im Garten der GPB)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728941" y="3331715"/>
            <a:ext cx="1341743" cy="117990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endParaRPr lang="de-DE" sz="700" dirty="0"/>
          </a:p>
          <a:p>
            <a:pPr algn="ctr"/>
            <a:r>
              <a:rPr lang="de-DE" sz="1400" b="1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593946" y="3212318"/>
            <a:ext cx="1407061" cy="1299297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r>
              <a:rPr lang="de-DE" sz="1200" dirty="0"/>
              <a:t>14:30-17:30 Uhr</a:t>
            </a:r>
          </a:p>
          <a:p>
            <a:pPr algn="ctr"/>
            <a:endParaRPr lang="de-DE" sz="1000" dirty="0"/>
          </a:p>
          <a:p>
            <a:pPr algn="ctr"/>
            <a:r>
              <a:rPr lang="de-DE" b="1" dirty="0"/>
              <a:t>Highlight</a:t>
            </a:r>
          </a:p>
          <a:p>
            <a:pPr algn="ctr"/>
            <a:endParaRPr lang="de-DE" sz="1200" dirty="0"/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336431" y="3094033"/>
            <a:ext cx="1348284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14:30 – 16 Uhr</a:t>
            </a:r>
          </a:p>
          <a:p>
            <a:pPr algn="ctr"/>
            <a:r>
              <a:rPr lang="de-DE" sz="1400" b="1" dirty="0"/>
              <a:t>Line Dance</a:t>
            </a:r>
            <a:endParaRPr lang="de-DE" sz="1400" dirty="0"/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336431" y="3747547"/>
            <a:ext cx="1372697" cy="764068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16:30-17:30 Uhr</a:t>
            </a:r>
          </a:p>
          <a:p>
            <a:pPr algn="ctr"/>
            <a:r>
              <a:rPr lang="de-DE" sz="13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059933" y="3961476"/>
            <a:ext cx="1518106" cy="63723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b="1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960658" y="1685020"/>
            <a:ext cx="1391153" cy="896737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400" b="1" dirty="0"/>
              <a:t>Morgen Café</a:t>
            </a:r>
          </a:p>
          <a:p>
            <a:pPr algn="ctr"/>
            <a:r>
              <a:rPr lang="de-DE" sz="1200" dirty="0"/>
              <a:t>(im Garten der GPB)</a:t>
            </a:r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99339"/>
              </p:ext>
            </p:extLst>
          </p:nvPr>
        </p:nvGraphicFramePr>
        <p:xfrm>
          <a:off x="4228728" y="4718617"/>
          <a:ext cx="4856672" cy="3773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740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3861932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72465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715992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12.06.25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Origami, Falten mit Papier</a:t>
                      </a:r>
                    </a:p>
                    <a:p>
                      <a:pPr algn="ctr"/>
                      <a:r>
                        <a:rPr lang="de-DE" sz="1000" b="0" dirty="0"/>
                        <a:t>(mit kleinem Unkostenbeitrag)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845389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latin typeface="+mj-lt"/>
                          <a:cs typeface="Arial" panose="020B0604020202020204" pitchFamily="34" charset="0"/>
                        </a:rPr>
                        <a:t>19.06.25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Ausflug zur Krokodilfarm Golzow</a:t>
                      </a:r>
                    </a:p>
                    <a:p>
                      <a:pPr algn="ctr"/>
                      <a:r>
                        <a:rPr lang="de-DE" sz="900" b="0" dirty="0">
                          <a:solidFill>
                            <a:schemeClr val="tx1"/>
                          </a:solidFill>
                        </a:rPr>
                        <a:t>(Eintritt: 5 €, Treffpunkt: 14:30 Uhr vor der GPB, wir fahren mit Dienstbussen, bitte </a:t>
                      </a:r>
                      <a:r>
                        <a:rPr lang="de-DE" sz="900" b="1" dirty="0">
                          <a:solidFill>
                            <a:schemeClr val="tx1"/>
                          </a:solidFill>
                        </a:rPr>
                        <a:t>bis 17.06.25 </a:t>
                      </a:r>
                      <a:r>
                        <a:rPr lang="de-DE" sz="900" b="0" dirty="0">
                          <a:solidFill>
                            <a:schemeClr val="tx1"/>
                          </a:solidFill>
                        </a:rPr>
                        <a:t>in die Teilnehmerliste eintragen)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767751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26.06.25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Außenspiele</a:t>
                      </a:r>
                    </a:p>
                    <a:p>
                      <a:pPr algn="ctr"/>
                      <a:r>
                        <a:rPr lang="de-DE" sz="1100" b="0" dirty="0"/>
                        <a:t>(Tischtennis, Wikinger Schach, Fußfederball…)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460706"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5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900" b="1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15730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44095"/>
              </p:ext>
            </p:extLst>
          </p:nvPr>
        </p:nvGraphicFramePr>
        <p:xfrm>
          <a:off x="336431" y="5885065"/>
          <a:ext cx="3821298" cy="149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298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36641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03381 90 91 93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sp>
        <p:nvSpPr>
          <p:cNvPr id="2" name="Flussdiagramm: Grenzstelle 1">
            <a:extLst>
              <a:ext uri="{FF2B5EF4-FFF2-40B4-BE49-F238E27FC236}">
                <a16:creationId xmlns:a16="http://schemas.microsoft.com/office/drawing/2014/main" id="{95059710-6900-59BA-93D1-9AB668A483A1}"/>
              </a:ext>
            </a:extLst>
          </p:cNvPr>
          <p:cNvSpPr/>
          <p:nvPr/>
        </p:nvSpPr>
        <p:spPr>
          <a:xfrm>
            <a:off x="4593947" y="2484433"/>
            <a:ext cx="1350803" cy="6096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13 – 14:30 Uhr</a:t>
            </a:r>
          </a:p>
          <a:p>
            <a:pPr algn="ctr"/>
            <a:r>
              <a:rPr lang="de-DE" sz="1400" b="1" dirty="0"/>
              <a:t>Tischtennis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328" y="5773961"/>
            <a:ext cx="727654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336430" y="4907370"/>
            <a:ext cx="3821298" cy="746358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u="sng" dirty="0"/>
              <a:t>Zitat des Monats</a:t>
            </a:r>
          </a:p>
          <a:p>
            <a:pPr algn="ctr"/>
            <a:r>
              <a:rPr lang="de-DE" sz="1050" dirty="0"/>
              <a:t>Ich besuche gern die KBS,</a:t>
            </a:r>
          </a:p>
          <a:p>
            <a:pPr algn="ctr"/>
            <a:r>
              <a:rPr lang="de-DE" sz="1050" dirty="0"/>
              <a:t>„… </a:t>
            </a:r>
            <a:r>
              <a:rPr lang="de-DE" sz="1050" i="1" dirty="0"/>
              <a:t>weil es hier immer tolle Angebote gibt.“</a:t>
            </a:r>
          </a:p>
          <a:p>
            <a:pPr algn="ctr"/>
            <a:r>
              <a:rPr lang="de-DE" sz="1050" i="1" dirty="0"/>
              <a:t>(eine Stammbesucherin der KBS)</a:t>
            </a:r>
          </a:p>
        </p:txBody>
      </p:sp>
      <p:sp>
        <p:nvSpPr>
          <p:cNvPr id="7" name="Flussdiagramm: Grenzstelle 6">
            <a:extLst>
              <a:ext uri="{FF2B5EF4-FFF2-40B4-BE49-F238E27FC236}">
                <a16:creationId xmlns:a16="http://schemas.microsoft.com/office/drawing/2014/main" id="{2F14A21E-60F9-2390-419A-55EC2A0795FB}"/>
              </a:ext>
            </a:extLst>
          </p:cNvPr>
          <p:cNvSpPr/>
          <p:nvPr/>
        </p:nvSpPr>
        <p:spPr>
          <a:xfrm>
            <a:off x="3059931" y="1785606"/>
            <a:ext cx="1534016" cy="896738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u="sng" dirty="0">
                <a:solidFill>
                  <a:srgbClr val="FF0000"/>
                </a:solidFill>
              </a:rPr>
              <a:t>9 (neu</a:t>
            </a:r>
            <a:r>
              <a:rPr lang="de-DE" sz="1100" b="1" dirty="0">
                <a:solidFill>
                  <a:srgbClr val="FF0000"/>
                </a:solidFill>
              </a:rPr>
              <a:t>)-</a:t>
            </a:r>
            <a:r>
              <a:rPr lang="de-DE" sz="1100" b="1" dirty="0">
                <a:solidFill>
                  <a:schemeClr val="bg1"/>
                </a:solidFill>
              </a:rPr>
              <a:t>11:00 Uhr</a:t>
            </a:r>
            <a:endParaRPr lang="de-DE" sz="1100" dirty="0"/>
          </a:p>
          <a:p>
            <a:pPr algn="ctr"/>
            <a:r>
              <a:rPr lang="de-DE" sz="1400" b="1" dirty="0"/>
              <a:t>Morgen Café</a:t>
            </a:r>
          </a:p>
          <a:p>
            <a:pPr algn="ctr"/>
            <a:r>
              <a:rPr lang="de-DE" sz="1200" dirty="0"/>
              <a:t>(im Garten der</a:t>
            </a:r>
          </a:p>
          <a:p>
            <a:pPr algn="ctr"/>
            <a:r>
              <a:rPr lang="de-DE" sz="1200" dirty="0"/>
              <a:t> GPB)</a:t>
            </a:r>
          </a:p>
        </p:txBody>
      </p:sp>
      <p:sp>
        <p:nvSpPr>
          <p:cNvPr id="8" name="Flussdiagramm: Grenzstelle 7">
            <a:extLst>
              <a:ext uri="{FF2B5EF4-FFF2-40B4-BE49-F238E27FC236}">
                <a16:creationId xmlns:a16="http://schemas.microsoft.com/office/drawing/2014/main" id="{61638F54-D0B9-9004-333D-5DB7ADDA8BD9}"/>
              </a:ext>
            </a:extLst>
          </p:cNvPr>
          <p:cNvSpPr/>
          <p:nvPr/>
        </p:nvSpPr>
        <p:spPr>
          <a:xfrm>
            <a:off x="1709128" y="1785606"/>
            <a:ext cx="1350804" cy="817473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9:30–11:30 Uhr</a:t>
            </a:r>
            <a:endParaRPr lang="de-DE" sz="1200" dirty="0"/>
          </a:p>
          <a:p>
            <a:pPr algn="ctr"/>
            <a:r>
              <a:rPr lang="de-DE" sz="1300" b="1" dirty="0"/>
              <a:t>Bewegungs-</a:t>
            </a:r>
          </a:p>
          <a:p>
            <a:pPr algn="ctr"/>
            <a:r>
              <a:rPr lang="de-DE" sz="1300" b="1" dirty="0"/>
              <a:t>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943EA-6B78-40BD-BBE8-13CAC7793081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230e9df3-be65-4c73-a93b-d1236ebd677e"/>
    <ds:schemaRef ds:uri="http://purl.org/dc/terms/"/>
    <ds:schemaRef ds:uri="http://schemas.openxmlformats.org/package/2006/metadata/core-properties"/>
    <ds:schemaRef ds:uri="71af3243-3dd4-4a8d-8c0d-dd76da1f02a5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272</Words>
  <Application>Microsoft Office PowerPoint</Application>
  <PresentationFormat>Benutzerdefiniert</PresentationFormat>
  <Paragraphs>72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99</cp:revision>
  <cp:lastPrinted>2025-05-21T07:04:56Z</cp:lastPrinted>
  <dcterms:created xsi:type="dcterms:W3CDTF">2023-07-25T14:53:29Z</dcterms:created>
  <dcterms:modified xsi:type="dcterms:W3CDTF">2025-05-26T06:58:34Z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