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01.07.2025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01.07.2025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01.07.2025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Juli 2025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87400"/>
              </p:ext>
            </p:extLst>
          </p:nvPr>
        </p:nvGraphicFramePr>
        <p:xfrm>
          <a:off x="336430" y="1024184"/>
          <a:ext cx="9454552" cy="369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157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52967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525558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7911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83481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1276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8045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139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09.07.25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059933" y="2702459"/>
            <a:ext cx="1518106" cy="125901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endParaRPr lang="de-DE" sz="800" b="1" dirty="0"/>
          </a:p>
          <a:p>
            <a:pPr algn="ctr"/>
            <a:r>
              <a:rPr lang="de-DE" sz="1200" dirty="0"/>
              <a:t>11 – 16 Uhr</a:t>
            </a:r>
            <a:endParaRPr lang="de-DE" sz="800" dirty="0"/>
          </a:p>
          <a:p>
            <a:pPr algn="ctr"/>
            <a:r>
              <a:rPr lang="de-DE" sz="1400" b="1" dirty="0"/>
              <a:t>Sozialer</a:t>
            </a:r>
          </a:p>
          <a:p>
            <a:pPr algn="ctr"/>
            <a:r>
              <a:rPr lang="de-DE" sz="1400" b="1" dirty="0"/>
              <a:t>Tag </a:t>
            </a:r>
          </a:p>
          <a:p>
            <a:pPr algn="ctr"/>
            <a:r>
              <a:rPr lang="de-DE" sz="1200" dirty="0"/>
              <a:t>(im Garten der GPB)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728941" y="3331715"/>
            <a:ext cx="1341743" cy="117990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endParaRPr lang="de-DE" sz="700" dirty="0"/>
          </a:p>
          <a:p>
            <a:pPr algn="ctr"/>
            <a:r>
              <a:rPr lang="de-DE" sz="1400" b="1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593946" y="3212318"/>
            <a:ext cx="1407061" cy="1299297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r>
              <a:rPr lang="de-DE" sz="1200" dirty="0"/>
              <a:t>14:30-17:30 Uhr</a:t>
            </a:r>
          </a:p>
          <a:p>
            <a:pPr algn="ctr"/>
            <a:endParaRPr lang="de-DE" sz="1000" dirty="0"/>
          </a:p>
          <a:p>
            <a:pPr algn="ctr"/>
            <a:r>
              <a:rPr lang="de-DE" b="1" dirty="0"/>
              <a:t>Highlight</a:t>
            </a:r>
          </a:p>
          <a:p>
            <a:pPr algn="ctr"/>
            <a:endParaRPr lang="de-DE" sz="1200" dirty="0"/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336431" y="3094033"/>
            <a:ext cx="1348284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14:30 – 16 Uhr</a:t>
            </a:r>
          </a:p>
          <a:p>
            <a:pPr algn="ctr"/>
            <a:r>
              <a:rPr lang="de-DE" sz="1400" b="1" dirty="0"/>
              <a:t>Line Dance</a:t>
            </a:r>
            <a:endParaRPr lang="de-DE" sz="1400" dirty="0"/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336431" y="3747547"/>
            <a:ext cx="1372697" cy="764068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16:30-17:30 Uhr</a:t>
            </a:r>
          </a:p>
          <a:p>
            <a:pPr algn="ctr"/>
            <a:r>
              <a:rPr lang="de-DE" sz="13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059933" y="3961476"/>
            <a:ext cx="1518106" cy="637233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b="1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960658" y="1685020"/>
            <a:ext cx="1391153" cy="89673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200" dirty="0"/>
              <a:t>(im Garten der GPB)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76986"/>
              </p:ext>
            </p:extLst>
          </p:nvPr>
        </p:nvGraphicFramePr>
        <p:xfrm>
          <a:off x="4227898" y="4796287"/>
          <a:ext cx="4933355" cy="2954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740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3938615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42793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7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519821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03.07.25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Ausflug nach </a:t>
                      </a:r>
                      <a:r>
                        <a:rPr lang="de-DE" sz="1100" b="1" dirty="0" err="1"/>
                        <a:t>Bollmannsruh</a:t>
                      </a:r>
                      <a:endParaRPr lang="de-DE" sz="1100" b="1" dirty="0"/>
                    </a:p>
                    <a:p>
                      <a:pPr algn="ctr"/>
                      <a:r>
                        <a:rPr lang="de-DE" sz="1100" b="0" dirty="0"/>
                        <a:t>(Anmeldung erforderlich)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>
                          <a:latin typeface="+mj-lt"/>
                          <a:cs typeface="Arial" panose="020B0604020202020204" pitchFamily="34" charset="0"/>
                        </a:rPr>
                        <a:t>10.07.25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Waffeln backen, dazu Eis und Rote Grütze</a:t>
                      </a:r>
                    </a:p>
                    <a:p>
                      <a:pPr algn="ctr"/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>(mit kleinem Unkostenbeitrag)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500569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17.07.25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 err="1"/>
                        <a:t>Karaokenachmittag</a:t>
                      </a:r>
                      <a:endParaRPr lang="de-DE" sz="11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472129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24.07.25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Töpfern mit Modelliermasse</a:t>
                      </a:r>
                    </a:p>
                    <a:p>
                      <a:pPr algn="ctr"/>
                      <a:r>
                        <a:rPr lang="de-DE" sz="1100" b="0" dirty="0"/>
                        <a:t>(mit kleinem Unkostenbeitrag)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504771"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31.07.24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  <a:p>
                      <a:pPr algn="ctr"/>
                      <a:r>
                        <a:rPr lang="de-DE" sz="1100" b="1" dirty="0"/>
                        <a:t>Bingo!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15730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38689"/>
              </p:ext>
            </p:extLst>
          </p:nvPr>
        </p:nvGraphicFramePr>
        <p:xfrm>
          <a:off x="336431" y="5885065"/>
          <a:ext cx="3821298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298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/>
                        <a:t>             </a:t>
                      </a:r>
                      <a:r>
                        <a:rPr lang="de-DE" sz="1100" dirty="0"/>
                        <a:t>03381 90 91 </a:t>
                      </a:r>
                      <a:r>
                        <a:rPr lang="de-DE" sz="1100"/>
                        <a:t>93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593947" y="2484433"/>
            <a:ext cx="1350803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b="1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416" y="5759980"/>
            <a:ext cx="727654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336430" y="4907370"/>
            <a:ext cx="3821298" cy="746358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die KBS,</a:t>
            </a:r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es hier immer tolle Angebote gibt.“</a:t>
            </a:r>
          </a:p>
          <a:p>
            <a:pPr algn="ctr"/>
            <a:r>
              <a:rPr lang="de-DE" sz="1050" i="1" dirty="0"/>
              <a:t>(eine Stammbesucherin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059931" y="1785606"/>
            <a:ext cx="1534016" cy="896738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u="sng" dirty="0">
                <a:solidFill>
                  <a:srgbClr val="FF0000"/>
                </a:solidFill>
              </a:rPr>
              <a:t>9 (neu</a:t>
            </a:r>
            <a:r>
              <a:rPr lang="de-DE" sz="1100" b="1" dirty="0">
                <a:solidFill>
                  <a:srgbClr val="FF0000"/>
                </a:solidFill>
              </a:rPr>
              <a:t>)-</a:t>
            </a:r>
            <a:r>
              <a:rPr lang="de-DE" sz="1100" b="1" dirty="0">
                <a:solidFill>
                  <a:schemeClr val="bg1"/>
                </a:solidFill>
              </a:rPr>
              <a:t>11:00 Uhr</a:t>
            </a:r>
            <a:endParaRPr lang="de-DE" sz="1100" dirty="0"/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200" dirty="0"/>
              <a:t>(im Garten der</a:t>
            </a:r>
          </a:p>
          <a:p>
            <a:pPr algn="ctr"/>
            <a:r>
              <a:rPr lang="de-DE" sz="1200" dirty="0"/>
              <a:t> GPB)</a:t>
            </a:r>
          </a:p>
        </p:txBody>
      </p:sp>
      <p:sp>
        <p:nvSpPr>
          <p:cNvPr id="8" name="Flussdiagramm: Grenzstelle 7">
            <a:extLst>
              <a:ext uri="{FF2B5EF4-FFF2-40B4-BE49-F238E27FC236}">
                <a16:creationId xmlns:a16="http://schemas.microsoft.com/office/drawing/2014/main" id="{61638F54-D0B9-9004-333D-5DB7ADDA8BD9}"/>
              </a:ext>
            </a:extLst>
          </p:cNvPr>
          <p:cNvSpPr/>
          <p:nvPr/>
        </p:nvSpPr>
        <p:spPr>
          <a:xfrm>
            <a:off x="1709128" y="1785606"/>
            <a:ext cx="1350804" cy="817473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9:30–11:30 Uhr</a:t>
            </a:r>
            <a:endParaRPr lang="de-DE" sz="1200" dirty="0"/>
          </a:p>
          <a:p>
            <a:pPr algn="ctr"/>
            <a:r>
              <a:rPr lang="de-DE" sz="1300" b="1" dirty="0"/>
              <a:t>Bewegungs-</a:t>
            </a:r>
          </a:p>
          <a:p>
            <a:pPr algn="ctr"/>
            <a:r>
              <a:rPr lang="de-DE" sz="1300" b="1" dirty="0"/>
              <a:t>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30e9df3-be65-4c73-a93b-d1236ebd677e"/>
    <ds:schemaRef ds:uri="http://schemas.microsoft.com/sharepoint/v3"/>
    <ds:schemaRef ds:uri="http://purl.org/dc/terms/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201</Words>
  <Application>Microsoft Office PowerPoint</Application>
  <PresentationFormat>Benutzerdefiniert</PresentationFormat>
  <Paragraphs>69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Schaefer, Conny</cp:lastModifiedBy>
  <cp:revision>110</cp:revision>
  <cp:lastPrinted>2025-06-18T07:17:48Z</cp:lastPrinted>
  <dcterms:created xsi:type="dcterms:W3CDTF">2023-07-25T14:53:29Z</dcterms:created>
  <dcterms:modified xsi:type="dcterms:W3CDTF">2025-07-01T13:18:08Z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