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77724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834"/>
    <a:srgbClr val="EBCD4B"/>
    <a:srgbClr val="E7C7D2"/>
    <a:srgbClr val="EDA67B"/>
    <a:srgbClr val="B366C2"/>
    <a:srgbClr val="F0D36A"/>
    <a:srgbClr val="F4E4B6"/>
    <a:srgbClr val="A67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09" autoAdjust="0"/>
  </p:normalViewPr>
  <p:slideViewPr>
    <p:cSldViewPr snapToGrid="0">
      <p:cViewPr varScale="1">
        <p:scale>
          <a:sx n="111" d="100"/>
          <a:sy n="111" d="100"/>
        </p:scale>
        <p:origin x="12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4C7A9EF-8698-49DD-989D-A1954940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5349AE-9953-46F0-A494-25A9DEB75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C393B-7925-43B4-A547-8EB969B059E9}" type="datetime1">
              <a:rPr lang="de-DE" smtClean="0"/>
              <a:t>28.07.2025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DA7A06-DC65-4997-9760-EACF5A3088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C68968-BDB1-4D0C-ADF9-F27A763B4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76C5612-7903-48F7-AE7F-E49AD5036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91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21E56-20D6-40E4-A721-C492169C0DF4}" type="datetime1">
              <a:rPr lang="de-DE" smtClean="0"/>
              <a:pPr/>
              <a:t>28.07.2025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74895A-E57E-40EE-AFED-7BF0AC37AD0E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21782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fik 2">
            <a:extLst>
              <a:ext uri="{FF2B5EF4-FFF2-40B4-BE49-F238E27FC236}">
                <a16:creationId xmlns:a16="http://schemas.microsoft.com/office/drawing/2014/main" id="{A71239C9-AD0A-4293-B5BC-A059769CD966}"/>
              </a:ext>
            </a:extLst>
          </p:cNvPr>
          <p:cNvSpPr/>
          <p:nvPr userDrawn="1"/>
        </p:nvSpPr>
        <p:spPr>
          <a:xfrm>
            <a:off x="283210" y="315913"/>
            <a:ext cx="9491980" cy="7140575"/>
          </a:xfrm>
          <a:custGeom>
            <a:avLst/>
            <a:gdLst>
              <a:gd name="connsiteX0" fmla="*/ 6968222 w 6999928"/>
              <a:gd name="connsiteY0" fmla="*/ 5318467 h 5344461"/>
              <a:gd name="connsiteX1" fmla="*/ 6685330 w 6999928"/>
              <a:gd name="connsiteY1" fmla="*/ 5267127 h 5344461"/>
              <a:gd name="connsiteX2" fmla="*/ 6419678 w 6999928"/>
              <a:gd name="connsiteY2" fmla="*/ 5324277 h 5344461"/>
              <a:gd name="connsiteX3" fmla="*/ 6154121 w 6999928"/>
              <a:gd name="connsiteY3" fmla="*/ 5267127 h 5344461"/>
              <a:gd name="connsiteX4" fmla="*/ 5888468 w 6999928"/>
              <a:gd name="connsiteY4" fmla="*/ 5324277 h 5344461"/>
              <a:gd name="connsiteX5" fmla="*/ 5622816 w 6999928"/>
              <a:gd name="connsiteY5" fmla="*/ 5267127 h 5344461"/>
              <a:gd name="connsiteX6" fmla="*/ 5357164 w 6999928"/>
              <a:gd name="connsiteY6" fmla="*/ 5324277 h 5344461"/>
              <a:gd name="connsiteX7" fmla="*/ 5091512 w 6999928"/>
              <a:gd name="connsiteY7" fmla="*/ 5267127 h 5344461"/>
              <a:gd name="connsiteX8" fmla="*/ 4825859 w 6999928"/>
              <a:gd name="connsiteY8" fmla="*/ 5324277 h 5344461"/>
              <a:gd name="connsiteX9" fmla="*/ 4560207 w 6999928"/>
              <a:gd name="connsiteY9" fmla="*/ 5267127 h 5344461"/>
              <a:gd name="connsiteX10" fmla="*/ 4294555 w 6999928"/>
              <a:gd name="connsiteY10" fmla="*/ 5324277 h 5344461"/>
              <a:gd name="connsiteX11" fmla="*/ 4028902 w 6999928"/>
              <a:gd name="connsiteY11" fmla="*/ 5267127 h 5344461"/>
              <a:gd name="connsiteX12" fmla="*/ 3763250 w 6999928"/>
              <a:gd name="connsiteY12" fmla="*/ 5324277 h 5344461"/>
              <a:gd name="connsiteX13" fmla="*/ 3497598 w 6999928"/>
              <a:gd name="connsiteY13" fmla="*/ 5267127 h 5344461"/>
              <a:gd name="connsiteX14" fmla="*/ 3231946 w 6999928"/>
              <a:gd name="connsiteY14" fmla="*/ 5324277 h 5344461"/>
              <a:gd name="connsiteX15" fmla="*/ 2966293 w 6999928"/>
              <a:gd name="connsiteY15" fmla="*/ 5267127 h 5344461"/>
              <a:gd name="connsiteX16" fmla="*/ 2700641 w 6999928"/>
              <a:gd name="connsiteY16" fmla="*/ 5324277 h 5344461"/>
              <a:gd name="connsiteX17" fmla="*/ 2434989 w 6999928"/>
              <a:gd name="connsiteY17" fmla="*/ 5267127 h 5344461"/>
              <a:gd name="connsiteX18" fmla="*/ 2169432 w 6999928"/>
              <a:gd name="connsiteY18" fmla="*/ 5324277 h 5344461"/>
              <a:gd name="connsiteX19" fmla="*/ 1903780 w 6999928"/>
              <a:gd name="connsiteY19" fmla="*/ 5267127 h 5344461"/>
              <a:gd name="connsiteX20" fmla="*/ 1638127 w 6999928"/>
              <a:gd name="connsiteY20" fmla="*/ 5324277 h 5344461"/>
              <a:gd name="connsiteX21" fmla="*/ 1372475 w 6999928"/>
              <a:gd name="connsiteY21" fmla="*/ 5267127 h 5344461"/>
              <a:gd name="connsiteX22" fmla="*/ 1106823 w 6999928"/>
              <a:gd name="connsiteY22" fmla="*/ 5324277 h 5344461"/>
              <a:gd name="connsiteX23" fmla="*/ 841171 w 6999928"/>
              <a:gd name="connsiteY23" fmla="*/ 5267127 h 5344461"/>
              <a:gd name="connsiteX24" fmla="*/ 575518 w 6999928"/>
              <a:gd name="connsiteY24" fmla="*/ 5324277 h 5344461"/>
              <a:gd name="connsiteX25" fmla="*/ 309771 w 6999928"/>
              <a:gd name="connsiteY25" fmla="*/ 5267127 h 5344461"/>
              <a:gd name="connsiteX26" fmla="*/ 26783 w 6999928"/>
              <a:gd name="connsiteY26" fmla="*/ 5318467 h 5344461"/>
              <a:gd name="connsiteX27" fmla="*/ 72598 w 6999928"/>
              <a:gd name="connsiteY27" fmla="*/ 5093962 h 5344461"/>
              <a:gd name="connsiteX28" fmla="*/ 15448 w 6999928"/>
              <a:gd name="connsiteY28" fmla="*/ 4892223 h 5344461"/>
              <a:gd name="connsiteX29" fmla="*/ 72598 w 6999928"/>
              <a:gd name="connsiteY29" fmla="*/ 4690483 h 5344461"/>
              <a:gd name="connsiteX30" fmla="*/ 15448 w 6999928"/>
              <a:gd name="connsiteY30" fmla="*/ 4488744 h 5344461"/>
              <a:gd name="connsiteX31" fmla="*/ 72598 w 6999928"/>
              <a:gd name="connsiteY31" fmla="*/ 4286909 h 5344461"/>
              <a:gd name="connsiteX32" fmla="*/ 15448 w 6999928"/>
              <a:gd name="connsiteY32" fmla="*/ 4085074 h 5344461"/>
              <a:gd name="connsiteX33" fmla="*/ 72598 w 6999928"/>
              <a:gd name="connsiteY33" fmla="*/ 3883335 h 5344461"/>
              <a:gd name="connsiteX34" fmla="*/ 15448 w 6999928"/>
              <a:gd name="connsiteY34" fmla="*/ 3681595 h 5344461"/>
              <a:gd name="connsiteX35" fmla="*/ 72598 w 6999928"/>
              <a:gd name="connsiteY35" fmla="*/ 3479760 h 5344461"/>
              <a:gd name="connsiteX36" fmla="*/ 15448 w 6999928"/>
              <a:gd name="connsiteY36" fmla="*/ 3277926 h 5344461"/>
              <a:gd name="connsiteX37" fmla="*/ 72598 w 6999928"/>
              <a:gd name="connsiteY37" fmla="*/ 3076091 h 5344461"/>
              <a:gd name="connsiteX38" fmla="*/ 15448 w 6999928"/>
              <a:gd name="connsiteY38" fmla="*/ 2874256 h 5344461"/>
              <a:gd name="connsiteX39" fmla="*/ 72598 w 6999928"/>
              <a:gd name="connsiteY39" fmla="*/ 2672422 h 5344461"/>
              <a:gd name="connsiteX40" fmla="*/ 15448 w 6999928"/>
              <a:gd name="connsiteY40" fmla="*/ 2470587 h 5344461"/>
              <a:gd name="connsiteX41" fmla="*/ 72598 w 6999928"/>
              <a:gd name="connsiteY41" fmla="*/ 2268752 h 5344461"/>
              <a:gd name="connsiteX42" fmla="*/ 15448 w 6999928"/>
              <a:gd name="connsiteY42" fmla="*/ 2067012 h 5344461"/>
              <a:gd name="connsiteX43" fmla="*/ 72598 w 6999928"/>
              <a:gd name="connsiteY43" fmla="*/ 1865178 h 5344461"/>
              <a:gd name="connsiteX44" fmla="*/ 15448 w 6999928"/>
              <a:gd name="connsiteY44" fmla="*/ 1663438 h 5344461"/>
              <a:gd name="connsiteX45" fmla="*/ 72598 w 6999928"/>
              <a:gd name="connsiteY45" fmla="*/ 1461603 h 5344461"/>
              <a:gd name="connsiteX46" fmla="*/ 15448 w 6999928"/>
              <a:gd name="connsiteY46" fmla="*/ 1259769 h 5344461"/>
              <a:gd name="connsiteX47" fmla="*/ 72598 w 6999928"/>
              <a:gd name="connsiteY47" fmla="*/ 1057934 h 5344461"/>
              <a:gd name="connsiteX48" fmla="*/ 15448 w 6999928"/>
              <a:gd name="connsiteY48" fmla="*/ 856099 h 5344461"/>
              <a:gd name="connsiteX49" fmla="*/ 72598 w 6999928"/>
              <a:gd name="connsiteY49" fmla="*/ 654264 h 5344461"/>
              <a:gd name="connsiteX50" fmla="*/ 15448 w 6999928"/>
              <a:gd name="connsiteY50" fmla="*/ 452430 h 5344461"/>
              <a:gd name="connsiteX51" fmla="*/ 72598 w 6999928"/>
              <a:gd name="connsiteY51" fmla="*/ 250595 h 5344461"/>
              <a:gd name="connsiteX52" fmla="*/ 26974 w 6999928"/>
              <a:gd name="connsiteY52" fmla="*/ 25995 h 5344461"/>
              <a:gd name="connsiteX53" fmla="*/ 309866 w 6999928"/>
              <a:gd name="connsiteY53" fmla="*/ 77335 h 5344461"/>
              <a:gd name="connsiteX54" fmla="*/ 575518 w 6999928"/>
              <a:gd name="connsiteY54" fmla="*/ 20185 h 5344461"/>
              <a:gd name="connsiteX55" fmla="*/ 841075 w 6999928"/>
              <a:gd name="connsiteY55" fmla="*/ 77335 h 5344461"/>
              <a:gd name="connsiteX56" fmla="*/ 1106728 w 6999928"/>
              <a:gd name="connsiteY56" fmla="*/ 20185 h 5344461"/>
              <a:gd name="connsiteX57" fmla="*/ 1372380 w 6999928"/>
              <a:gd name="connsiteY57" fmla="*/ 77335 h 5344461"/>
              <a:gd name="connsiteX58" fmla="*/ 1638032 w 6999928"/>
              <a:gd name="connsiteY58" fmla="*/ 20185 h 5344461"/>
              <a:gd name="connsiteX59" fmla="*/ 1903684 w 6999928"/>
              <a:gd name="connsiteY59" fmla="*/ 77335 h 5344461"/>
              <a:gd name="connsiteX60" fmla="*/ 2169337 w 6999928"/>
              <a:gd name="connsiteY60" fmla="*/ 20185 h 5344461"/>
              <a:gd name="connsiteX61" fmla="*/ 2434989 w 6999928"/>
              <a:gd name="connsiteY61" fmla="*/ 77335 h 5344461"/>
              <a:gd name="connsiteX62" fmla="*/ 2700641 w 6999928"/>
              <a:gd name="connsiteY62" fmla="*/ 20185 h 5344461"/>
              <a:gd name="connsiteX63" fmla="*/ 2966293 w 6999928"/>
              <a:gd name="connsiteY63" fmla="*/ 77335 h 5344461"/>
              <a:gd name="connsiteX64" fmla="*/ 3231946 w 6999928"/>
              <a:gd name="connsiteY64" fmla="*/ 20185 h 5344461"/>
              <a:gd name="connsiteX65" fmla="*/ 3497598 w 6999928"/>
              <a:gd name="connsiteY65" fmla="*/ 77335 h 5344461"/>
              <a:gd name="connsiteX66" fmla="*/ 3763250 w 6999928"/>
              <a:gd name="connsiteY66" fmla="*/ 20185 h 5344461"/>
              <a:gd name="connsiteX67" fmla="*/ 4028902 w 6999928"/>
              <a:gd name="connsiteY67" fmla="*/ 77335 h 5344461"/>
              <a:gd name="connsiteX68" fmla="*/ 4294555 w 6999928"/>
              <a:gd name="connsiteY68" fmla="*/ 20185 h 5344461"/>
              <a:gd name="connsiteX69" fmla="*/ 4560207 w 6999928"/>
              <a:gd name="connsiteY69" fmla="*/ 77335 h 5344461"/>
              <a:gd name="connsiteX70" fmla="*/ 4825764 w 6999928"/>
              <a:gd name="connsiteY70" fmla="*/ 20185 h 5344461"/>
              <a:gd name="connsiteX71" fmla="*/ 5091416 w 6999928"/>
              <a:gd name="connsiteY71" fmla="*/ 77335 h 5344461"/>
              <a:gd name="connsiteX72" fmla="*/ 5357069 w 6999928"/>
              <a:gd name="connsiteY72" fmla="*/ 20185 h 5344461"/>
              <a:gd name="connsiteX73" fmla="*/ 5622721 w 6999928"/>
              <a:gd name="connsiteY73" fmla="*/ 77335 h 5344461"/>
              <a:gd name="connsiteX74" fmla="*/ 5888373 w 6999928"/>
              <a:gd name="connsiteY74" fmla="*/ 20185 h 5344461"/>
              <a:gd name="connsiteX75" fmla="*/ 6154025 w 6999928"/>
              <a:gd name="connsiteY75" fmla="*/ 77335 h 5344461"/>
              <a:gd name="connsiteX76" fmla="*/ 6419678 w 6999928"/>
              <a:gd name="connsiteY76" fmla="*/ 20185 h 5344461"/>
              <a:gd name="connsiteX77" fmla="*/ 6685425 w 6999928"/>
              <a:gd name="connsiteY77" fmla="*/ 77335 h 5344461"/>
              <a:gd name="connsiteX78" fmla="*/ 6968413 w 6999928"/>
              <a:gd name="connsiteY78" fmla="*/ 25995 h 5344461"/>
              <a:gd name="connsiteX79" fmla="*/ 6922598 w 6999928"/>
              <a:gd name="connsiteY79" fmla="*/ 250500 h 5344461"/>
              <a:gd name="connsiteX80" fmla="*/ 6979748 w 6999928"/>
              <a:gd name="connsiteY80" fmla="*/ 452239 h 5344461"/>
              <a:gd name="connsiteX81" fmla="*/ 6922598 w 6999928"/>
              <a:gd name="connsiteY81" fmla="*/ 653979 h 5344461"/>
              <a:gd name="connsiteX82" fmla="*/ 6979748 w 6999928"/>
              <a:gd name="connsiteY82" fmla="*/ 855718 h 5344461"/>
              <a:gd name="connsiteX83" fmla="*/ 6922598 w 6999928"/>
              <a:gd name="connsiteY83" fmla="*/ 1057553 h 5344461"/>
              <a:gd name="connsiteX84" fmla="*/ 6979748 w 6999928"/>
              <a:gd name="connsiteY84" fmla="*/ 1259388 h 5344461"/>
              <a:gd name="connsiteX85" fmla="*/ 6922598 w 6999928"/>
              <a:gd name="connsiteY85" fmla="*/ 1461127 h 5344461"/>
              <a:gd name="connsiteX86" fmla="*/ 6979748 w 6999928"/>
              <a:gd name="connsiteY86" fmla="*/ 1662867 h 5344461"/>
              <a:gd name="connsiteX87" fmla="*/ 6922598 w 6999928"/>
              <a:gd name="connsiteY87" fmla="*/ 1864702 h 5344461"/>
              <a:gd name="connsiteX88" fmla="*/ 6979748 w 6999928"/>
              <a:gd name="connsiteY88" fmla="*/ 2066536 h 5344461"/>
              <a:gd name="connsiteX89" fmla="*/ 6922598 w 6999928"/>
              <a:gd name="connsiteY89" fmla="*/ 2268371 h 5344461"/>
              <a:gd name="connsiteX90" fmla="*/ 6979748 w 6999928"/>
              <a:gd name="connsiteY90" fmla="*/ 2470206 h 5344461"/>
              <a:gd name="connsiteX91" fmla="*/ 6922598 w 6999928"/>
              <a:gd name="connsiteY91" fmla="*/ 2672041 h 5344461"/>
              <a:gd name="connsiteX92" fmla="*/ 6979748 w 6999928"/>
              <a:gd name="connsiteY92" fmla="*/ 2873875 h 5344461"/>
              <a:gd name="connsiteX93" fmla="*/ 6922598 w 6999928"/>
              <a:gd name="connsiteY93" fmla="*/ 3075710 h 5344461"/>
              <a:gd name="connsiteX94" fmla="*/ 6979748 w 6999928"/>
              <a:gd name="connsiteY94" fmla="*/ 3277450 h 5344461"/>
              <a:gd name="connsiteX95" fmla="*/ 6922598 w 6999928"/>
              <a:gd name="connsiteY95" fmla="*/ 3479284 h 5344461"/>
              <a:gd name="connsiteX96" fmla="*/ 6979748 w 6999928"/>
              <a:gd name="connsiteY96" fmla="*/ 3681024 h 5344461"/>
              <a:gd name="connsiteX97" fmla="*/ 6922598 w 6999928"/>
              <a:gd name="connsiteY97" fmla="*/ 3882858 h 5344461"/>
              <a:gd name="connsiteX98" fmla="*/ 6979748 w 6999928"/>
              <a:gd name="connsiteY98" fmla="*/ 4084693 h 5344461"/>
              <a:gd name="connsiteX99" fmla="*/ 6922598 w 6999928"/>
              <a:gd name="connsiteY99" fmla="*/ 4286528 h 5344461"/>
              <a:gd name="connsiteX100" fmla="*/ 6979748 w 6999928"/>
              <a:gd name="connsiteY100" fmla="*/ 4488363 h 5344461"/>
              <a:gd name="connsiteX101" fmla="*/ 6922598 w 6999928"/>
              <a:gd name="connsiteY101" fmla="*/ 4690198 h 5344461"/>
              <a:gd name="connsiteX102" fmla="*/ 6979748 w 6999928"/>
              <a:gd name="connsiteY102" fmla="*/ 4892032 h 5344461"/>
              <a:gd name="connsiteX103" fmla="*/ 6923550 w 6999928"/>
              <a:gd name="connsiteY103" fmla="*/ 5101297 h 5344461"/>
              <a:gd name="connsiteX104" fmla="*/ 6968222 w 6999928"/>
              <a:gd name="connsiteY104" fmla="*/ 5318467 h 534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999928" h="5344461">
                <a:moveTo>
                  <a:pt x="6968222" y="5318467"/>
                </a:moveTo>
                <a:cubicBezTo>
                  <a:pt x="6862495" y="5398858"/>
                  <a:pt x="6818108" y="5267127"/>
                  <a:pt x="6685330" y="5267127"/>
                </a:cubicBezTo>
                <a:cubicBezTo>
                  <a:pt x="6552551" y="5267127"/>
                  <a:pt x="6552551" y="5324277"/>
                  <a:pt x="6419678" y="5324277"/>
                </a:cubicBezTo>
                <a:cubicBezTo>
                  <a:pt x="6286899" y="5324277"/>
                  <a:pt x="6286899" y="5267127"/>
                  <a:pt x="6154121" y="5267127"/>
                </a:cubicBezTo>
                <a:cubicBezTo>
                  <a:pt x="6021342" y="5267127"/>
                  <a:pt x="6021342" y="5324277"/>
                  <a:pt x="5888468" y="5324277"/>
                </a:cubicBezTo>
                <a:cubicBezTo>
                  <a:pt x="5755690" y="5324277"/>
                  <a:pt x="5755690" y="5267127"/>
                  <a:pt x="5622816" y="5267127"/>
                </a:cubicBezTo>
                <a:cubicBezTo>
                  <a:pt x="5490037" y="5267127"/>
                  <a:pt x="5490037" y="5324277"/>
                  <a:pt x="5357164" y="5324277"/>
                </a:cubicBezTo>
                <a:cubicBezTo>
                  <a:pt x="5224385" y="5324277"/>
                  <a:pt x="5224385" y="5267127"/>
                  <a:pt x="5091512" y="5267127"/>
                </a:cubicBezTo>
                <a:cubicBezTo>
                  <a:pt x="4958733" y="5267127"/>
                  <a:pt x="4958733" y="5324277"/>
                  <a:pt x="4825859" y="5324277"/>
                </a:cubicBezTo>
                <a:cubicBezTo>
                  <a:pt x="4693081" y="5324277"/>
                  <a:pt x="4693081" y="5267127"/>
                  <a:pt x="4560207" y="5267127"/>
                </a:cubicBezTo>
                <a:cubicBezTo>
                  <a:pt x="4427428" y="5267127"/>
                  <a:pt x="4427428" y="5324277"/>
                  <a:pt x="4294555" y="5324277"/>
                </a:cubicBezTo>
                <a:cubicBezTo>
                  <a:pt x="4161681" y="5324277"/>
                  <a:pt x="4161681" y="5267127"/>
                  <a:pt x="4028902" y="5267127"/>
                </a:cubicBezTo>
                <a:cubicBezTo>
                  <a:pt x="3896124" y="5267127"/>
                  <a:pt x="3896124" y="5324277"/>
                  <a:pt x="3763250" y="5324277"/>
                </a:cubicBezTo>
                <a:cubicBezTo>
                  <a:pt x="3630472" y="5324277"/>
                  <a:pt x="3630472" y="5267127"/>
                  <a:pt x="3497598" y="5267127"/>
                </a:cubicBezTo>
                <a:cubicBezTo>
                  <a:pt x="3364819" y="5267127"/>
                  <a:pt x="3364819" y="5324277"/>
                  <a:pt x="3231946" y="5324277"/>
                </a:cubicBezTo>
                <a:cubicBezTo>
                  <a:pt x="3099167" y="5324277"/>
                  <a:pt x="3099167" y="5267127"/>
                  <a:pt x="2966293" y="5267127"/>
                </a:cubicBezTo>
                <a:cubicBezTo>
                  <a:pt x="2833515" y="5267127"/>
                  <a:pt x="2833515" y="5324277"/>
                  <a:pt x="2700641" y="5324277"/>
                </a:cubicBezTo>
                <a:cubicBezTo>
                  <a:pt x="2567767" y="5324277"/>
                  <a:pt x="2567767" y="5267127"/>
                  <a:pt x="2434989" y="5267127"/>
                </a:cubicBezTo>
                <a:cubicBezTo>
                  <a:pt x="2302210" y="5267127"/>
                  <a:pt x="2302210" y="5324277"/>
                  <a:pt x="2169432" y="5324277"/>
                </a:cubicBezTo>
                <a:cubicBezTo>
                  <a:pt x="2036653" y="5324277"/>
                  <a:pt x="2036653" y="5267127"/>
                  <a:pt x="1903780" y="5267127"/>
                </a:cubicBezTo>
                <a:cubicBezTo>
                  <a:pt x="1771001" y="5267127"/>
                  <a:pt x="1771001" y="5324277"/>
                  <a:pt x="1638127" y="5324277"/>
                </a:cubicBezTo>
                <a:cubicBezTo>
                  <a:pt x="1505254" y="5324277"/>
                  <a:pt x="1505254" y="5267127"/>
                  <a:pt x="1372475" y="5267127"/>
                </a:cubicBezTo>
                <a:cubicBezTo>
                  <a:pt x="1239601" y="5267127"/>
                  <a:pt x="1239601" y="5324277"/>
                  <a:pt x="1106823" y="5324277"/>
                </a:cubicBezTo>
                <a:cubicBezTo>
                  <a:pt x="973949" y="5324277"/>
                  <a:pt x="973949" y="5267127"/>
                  <a:pt x="841171" y="5267127"/>
                </a:cubicBezTo>
                <a:cubicBezTo>
                  <a:pt x="708297" y="5267127"/>
                  <a:pt x="708297" y="5324277"/>
                  <a:pt x="575518" y="5324277"/>
                </a:cubicBezTo>
                <a:cubicBezTo>
                  <a:pt x="442645" y="5324277"/>
                  <a:pt x="442645" y="5267127"/>
                  <a:pt x="309771" y="5267127"/>
                </a:cubicBezTo>
                <a:cubicBezTo>
                  <a:pt x="176897" y="5267127"/>
                  <a:pt x="132606" y="5398762"/>
                  <a:pt x="26783" y="5318467"/>
                </a:cubicBezTo>
                <a:cubicBezTo>
                  <a:pt x="-53608" y="5257412"/>
                  <a:pt x="72598" y="5194832"/>
                  <a:pt x="72598" y="5093962"/>
                </a:cubicBezTo>
                <a:cubicBezTo>
                  <a:pt x="72598" y="4993093"/>
                  <a:pt x="15448" y="4993093"/>
                  <a:pt x="15448" y="4892223"/>
                </a:cubicBezTo>
                <a:cubicBezTo>
                  <a:pt x="15448" y="4791353"/>
                  <a:pt x="72598" y="4791353"/>
                  <a:pt x="72598" y="4690483"/>
                </a:cubicBezTo>
                <a:cubicBezTo>
                  <a:pt x="72598" y="4589614"/>
                  <a:pt x="15448" y="4589614"/>
                  <a:pt x="15448" y="4488744"/>
                </a:cubicBezTo>
                <a:cubicBezTo>
                  <a:pt x="15448" y="4387874"/>
                  <a:pt x="72598" y="4387874"/>
                  <a:pt x="72598" y="4286909"/>
                </a:cubicBezTo>
                <a:cubicBezTo>
                  <a:pt x="72598" y="4186039"/>
                  <a:pt x="15448" y="4186039"/>
                  <a:pt x="15448" y="4085074"/>
                </a:cubicBezTo>
                <a:cubicBezTo>
                  <a:pt x="15448" y="3984205"/>
                  <a:pt x="72598" y="3984205"/>
                  <a:pt x="72598" y="3883335"/>
                </a:cubicBezTo>
                <a:cubicBezTo>
                  <a:pt x="72598" y="3782465"/>
                  <a:pt x="15448" y="3782465"/>
                  <a:pt x="15448" y="3681595"/>
                </a:cubicBezTo>
                <a:cubicBezTo>
                  <a:pt x="15448" y="3580725"/>
                  <a:pt x="72598" y="3580725"/>
                  <a:pt x="72598" y="3479760"/>
                </a:cubicBezTo>
                <a:cubicBezTo>
                  <a:pt x="72598" y="3378891"/>
                  <a:pt x="15448" y="3378891"/>
                  <a:pt x="15448" y="3277926"/>
                </a:cubicBezTo>
                <a:cubicBezTo>
                  <a:pt x="15448" y="3177056"/>
                  <a:pt x="72598" y="3177056"/>
                  <a:pt x="72598" y="3076091"/>
                </a:cubicBezTo>
                <a:cubicBezTo>
                  <a:pt x="72598" y="2975221"/>
                  <a:pt x="15448" y="2975221"/>
                  <a:pt x="15448" y="2874256"/>
                </a:cubicBezTo>
                <a:cubicBezTo>
                  <a:pt x="15448" y="2773387"/>
                  <a:pt x="72598" y="2773387"/>
                  <a:pt x="72598" y="2672422"/>
                </a:cubicBezTo>
                <a:cubicBezTo>
                  <a:pt x="72598" y="2571552"/>
                  <a:pt x="15448" y="2571552"/>
                  <a:pt x="15448" y="2470587"/>
                </a:cubicBezTo>
                <a:cubicBezTo>
                  <a:pt x="15448" y="2369717"/>
                  <a:pt x="72598" y="2369717"/>
                  <a:pt x="72598" y="2268752"/>
                </a:cubicBezTo>
                <a:cubicBezTo>
                  <a:pt x="72598" y="2167882"/>
                  <a:pt x="15448" y="2167882"/>
                  <a:pt x="15448" y="2067012"/>
                </a:cubicBezTo>
                <a:cubicBezTo>
                  <a:pt x="15448" y="1966143"/>
                  <a:pt x="72598" y="1966143"/>
                  <a:pt x="72598" y="1865178"/>
                </a:cubicBezTo>
                <a:cubicBezTo>
                  <a:pt x="72598" y="1764308"/>
                  <a:pt x="15448" y="1764308"/>
                  <a:pt x="15448" y="1663438"/>
                </a:cubicBezTo>
                <a:cubicBezTo>
                  <a:pt x="15448" y="1562569"/>
                  <a:pt x="72598" y="1562569"/>
                  <a:pt x="72598" y="1461603"/>
                </a:cubicBezTo>
                <a:cubicBezTo>
                  <a:pt x="72598" y="1360734"/>
                  <a:pt x="15448" y="1360734"/>
                  <a:pt x="15448" y="1259769"/>
                </a:cubicBezTo>
                <a:cubicBezTo>
                  <a:pt x="15448" y="1158899"/>
                  <a:pt x="72598" y="1158899"/>
                  <a:pt x="72598" y="1057934"/>
                </a:cubicBezTo>
                <a:cubicBezTo>
                  <a:pt x="72598" y="956969"/>
                  <a:pt x="15448" y="956969"/>
                  <a:pt x="15448" y="856099"/>
                </a:cubicBezTo>
                <a:cubicBezTo>
                  <a:pt x="15448" y="755229"/>
                  <a:pt x="72598" y="755229"/>
                  <a:pt x="72598" y="654264"/>
                </a:cubicBezTo>
                <a:cubicBezTo>
                  <a:pt x="72598" y="553299"/>
                  <a:pt x="15448" y="553299"/>
                  <a:pt x="15448" y="452430"/>
                </a:cubicBezTo>
                <a:cubicBezTo>
                  <a:pt x="15448" y="351465"/>
                  <a:pt x="72598" y="351465"/>
                  <a:pt x="72598" y="250595"/>
                </a:cubicBezTo>
                <a:cubicBezTo>
                  <a:pt x="72598" y="149725"/>
                  <a:pt x="-53417" y="87051"/>
                  <a:pt x="26974" y="25995"/>
                </a:cubicBezTo>
                <a:cubicBezTo>
                  <a:pt x="132701" y="-54396"/>
                  <a:pt x="177088" y="77335"/>
                  <a:pt x="309866" y="77335"/>
                </a:cubicBezTo>
                <a:cubicBezTo>
                  <a:pt x="442645" y="77335"/>
                  <a:pt x="442645" y="20185"/>
                  <a:pt x="575518" y="20185"/>
                </a:cubicBezTo>
                <a:cubicBezTo>
                  <a:pt x="708297" y="20185"/>
                  <a:pt x="708297" y="77335"/>
                  <a:pt x="841075" y="77335"/>
                </a:cubicBezTo>
                <a:cubicBezTo>
                  <a:pt x="973854" y="77335"/>
                  <a:pt x="973854" y="20185"/>
                  <a:pt x="1106728" y="20185"/>
                </a:cubicBezTo>
                <a:cubicBezTo>
                  <a:pt x="1239506" y="20185"/>
                  <a:pt x="1239506" y="77335"/>
                  <a:pt x="1372380" y="77335"/>
                </a:cubicBezTo>
                <a:cubicBezTo>
                  <a:pt x="1505158" y="77335"/>
                  <a:pt x="1505158" y="20185"/>
                  <a:pt x="1638032" y="20185"/>
                </a:cubicBezTo>
                <a:cubicBezTo>
                  <a:pt x="1770811" y="20185"/>
                  <a:pt x="1770811" y="77335"/>
                  <a:pt x="1903684" y="77335"/>
                </a:cubicBezTo>
                <a:cubicBezTo>
                  <a:pt x="2036463" y="77335"/>
                  <a:pt x="2036463" y="20185"/>
                  <a:pt x="2169337" y="20185"/>
                </a:cubicBezTo>
                <a:cubicBezTo>
                  <a:pt x="2302115" y="20185"/>
                  <a:pt x="2302115" y="77335"/>
                  <a:pt x="2434989" y="77335"/>
                </a:cubicBezTo>
                <a:cubicBezTo>
                  <a:pt x="2567767" y="77335"/>
                  <a:pt x="2567767" y="20185"/>
                  <a:pt x="2700641" y="20185"/>
                </a:cubicBezTo>
                <a:cubicBezTo>
                  <a:pt x="2833515" y="20185"/>
                  <a:pt x="2833515" y="77335"/>
                  <a:pt x="2966293" y="77335"/>
                </a:cubicBezTo>
                <a:cubicBezTo>
                  <a:pt x="3099072" y="77335"/>
                  <a:pt x="3099072" y="20185"/>
                  <a:pt x="3231946" y="20185"/>
                </a:cubicBezTo>
                <a:cubicBezTo>
                  <a:pt x="3364724" y="20185"/>
                  <a:pt x="3364724" y="77335"/>
                  <a:pt x="3497598" y="77335"/>
                </a:cubicBezTo>
                <a:cubicBezTo>
                  <a:pt x="3630376" y="77335"/>
                  <a:pt x="3630376" y="20185"/>
                  <a:pt x="3763250" y="20185"/>
                </a:cubicBezTo>
                <a:cubicBezTo>
                  <a:pt x="3896029" y="20185"/>
                  <a:pt x="3896029" y="77335"/>
                  <a:pt x="4028902" y="77335"/>
                </a:cubicBezTo>
                <a:cubicBezTo>
                  <a:pt x="4161681" y="77335"/>
                  <a:pt x="4161681" y="20185"/>
                  <a:pt x="4294555" y="20185"/>
                </a:cubicBezTo>
                <a:cubicBezTo>
                  <a:pt x="4427428" y="20185"/>
                  <a:pt x="4427428" y="77335"/>
                  <a:pt x="4560207" y="77335"/>
                </a:cubicBezTo>
                <a:cubicBezTo>
                  <a:pt x="4692986" y="77335"/>
                  <a:pt x="4692986" y="20185"/>
                  <a:pt x="4825764" y="20185"/>
                </a:cubicBezTo>
                <a:cubicBezTo>
                  <a:pt x="4958543" y="20185"/>
                  <a:pt x="4958543" y="77335"/>
                  <a:pt x="5091416" y="77335"/>
                </a:cubicBezTo>
                <a:cubicBezTo>
                  <a:pt x="5224195" y="77335"/>
                  <a:pt x="5224195" y="20185"/>
                  <a:pt x="5357069" y="20185"/>
                </a:cubicBezTo>
                <a:cubicBezTo>
                  <a:pt x="5489942" y="20185"/>
                  <a:pt x="5489942" y="77335"/>
                  <a:pt x="5622721" y="77335"/>
                </a:cubicBezTo>
                <a:cubicBezTo>
                  <a:pt x="5755595" y="77335"/>
                  <a:pt x="5755595" y="20185"/>
                  <a:pt x="5888373" y="20185"/>
                </a:cubicBezTo>
                <a:cubicBezTo>
                  <a:pt x="6021247" y="20185"/>
                  <a:pt x="6021247" y="77335"/>
                  <a:pt x="6154025" y="77335"/>
                </a:cubicBezTo>
                <a:cubicBezTo>
                  <a:pt x="6286899" y="77335"/>
                  <a:pt x="6286899" y="20185"/>
                  <a:pt x="6419678" y="20185"/>
                </a:cubicBezTo>
                <a:cubicBezTo>
                  <a:pt x="6552551" y="20185"/>
                  <a:pt x="6552551" y="77335"/>
                  <a:pt x="6685425" y="77335"/>
                </a:cubicBezTo>
                <a:cubicBezTo>
                  <a:pt x="6818299" y="77335"/>
                  <a:pt x="6862590" y="-54300"/>
                  <a:pt x="6968413" y="25995"/>
                </a:cubicBezTo>
                <a:cubicBezTo>
                  <a:pt x="7048804" y="87051"/>
                  <a:pt x="6922598" y="149630"/>
                  <a:pt x="6922598" y="250500"/>
                </a:cubicBezTo>
                <a:cubicBezTo>
                  <a:pt x="6922598" y="351369"/>
                  <a:pt x="6979748" y="351369"/>
                  <a:pt x="6979748" y="452239"/>
                </a:cubicBezTo>
                <a:cubicBezTo>
                  <a:pt x="6979748" y="553109"/>
                  <a:pt x="6922598" y="553109"/>
                  <a:pt x="6922598" y="653979"/>
                </a:cubicBezTo>
                <a:cubicBezTo>
                  <a:pt x="6922598" y="754848"/>
                  <a:pt x="6979748" y="754848"/>
                  <a:pt x="6979748" y="855718"/>
                </a:cubicBezTo>
                <a:cubicBezTo>
                  <a:pt x="6979748" y="956588"/>
                  <a:pt x="6922598" y="956588"/>
                  <a:pt x="6922598" y="1057553"/>
                </a:cubicBezTo>
                <a:cubicBezTo>
                  <a:pt x="6922598" y="1158423"/>
                  <a:pt x="6979748" y="1158423"/>
                  <a:pt x="6979748" y="1259388"/>
                </a:cubicBezTo>
                <a:cubicBezTo>
                  <a:pt x="6979748" y="1360257"/>
                  <a:pt x="6922598" y="1360257"/>
                  <a:pt x="6922598" y="1461127"/>
                </a:cubicBezTo>
                <a:cubicBezTo>
                  <a:pt x="6922598" y="1561997"/>
                  <a:pt x="6979748" y="1561997"/>
                  <a:pt x="6979748" y="1662867"/>
                </a:cubicBezTo>
                <a:cubicBezTo>
                  <a:pt x="6979748" y="1763736"/>
                  <a:pt x="6922598" y="1763736"/>
                  <a:pt x="6922598" y="1864702"/>
                </a:cubicBezTo>
                <a:cubicBezTo>
                  <a:pt x="6922598" y="1965571"/>
                  <a:pt x="6979748" y="1965571"/>
                  <a:pt x="6979748" y="2066536"/>
                </a:cubicBezTo>
                <a:cubicBezTo>
                  <a:pt x="6979748" y="2167406"/>
                  <a:pt x="6922598" y="2167406"/>
                  <a:pt x="6922598" y="2268371"/>
                </a:cubicBezTo>
                <a:cubicBezTo>
                  <a:pt x="6922598" y="2369241"/>
                  <a:pt x="6979748" y="2369241"/>
                  <a:pt x="6979748" y="2470206"/>
                </a:cubicBezTo>
                <a:cubicBezTo>
                  <a:pt x="6979748" y="2571075"/>
                  <a:pt x="6922598" y="2571075"/>
                  <a:pt x="6922598" y="2672041"/>
                </a:cubicBezTo>
                <a:cubicBezTo>
                  <a:pt x="6922598" y="2772910"/>
                  <a:pt x="6979748" y="2772910"/>
                  <a:pt x="6979748" y="2873875"/>
                </a:cubicBezTo>
                <a:cubicBezTo>
                  <a:pt x="6979748" y="2974745"/>
                  <a:pt x="6922598" y="2974745"/>
                  <a:pt x="6922598" y="3075710"/>
                </a:cubicBezTo>
                <a:cubicBezTo>
                  <a:pt x="6922598" y="3176580"/>
                  <a:pt x="6979748" y="3176580"/>
                  <a:pt x="6979748" y="3277450"/>
                </a:cubicBezTo>
                <a:cubicBezTo>
                  <a:pt x="6979748" y="3378319"/>
                  <a:pt x="6922598" y="3378319"/>
                  <a:pt x="6922598" y="3479284"/>
                </a:cubicBezTo>
                <a:cubicBezTo>
                  <a:pt x="6922598" y="3580154"/>
                  <a:pt x="6979748" y="3580154"/>
                  <a:pt x="6979748" y="3681024"/>
                </a:cubicBezTo>
                <a:cubicBezTo>
                  <a:pt x="6979748" y="3781893"/>
                  <a:pt x="6922598" y="3781893"/>
                  <a:pt x="6922598" y="3882858"/>
                </a:cubicBezTo>
                <a:cubicBezTo>
                  <a:pt x="6922598" y="3983728"/>
                  <a:pt x="6979748" y="3983728"/>
                  <a:pt x="6979748" y="4084693"/>
                </a:cubicBezTo>
                <a:cubicBezTo>
                  <a:pt x="6979748" y="4185563"/>
                  <a:pt x="6922598" y="4185563"/>
                  <a:pt x="6922598" y="4286528"/>
                </a:cubicBezTo>
                <a:cubicBezTo>
                  <a:pt x="6922598" y="4387493"/>
                  <a:pt x="6979748" y="4387493"/>
                  <a:pt x="6979748" y="4488363"/>
                </a:cubicBezTo>
                <a:cubicBezTo>
                  <a:pt x="6979748" y="4589233"/>
                  <a:pt x="6922598" y="4589233"/>
                  <a:pt x="6922598" y="4690198"/>
                </a:cubicBezTo>
                <a:cubicBezTo>
                  <a:pt x="6922598" y="4791163"/>
                  <a:pt x="6979748" y="4791163"/>
                  <a:pt x="6979748" y="4892032"/>
                </a:cubicBezTo>
                <a:cubicBezTo>
                  <a:pt x="6979748" y="4992998"/>
                  <a:pt x="6897547" y="5003761"/>
                  <a:pt x="6923550" y="5101297"/>
                </a:cubicBezTo>
                <a:cubicBezTo>
                  <a:pt x="6954697" y="5218930"/>
                  <a:pt x="7048518" y="5257412"/>
                  <a:pt x="6968222" y="531846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F9C7C9-8357-46C7-8232-A620CB6CF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00" y="2777333"/>
            <a:ext cx="7543800" cy="1393295"/>
          </a:xfrm>
        </p:spPr>
        <p:txBody>
          <a:bodyPr rtlCol="0" anchor="ctr">
            <a:normAutofit/>
          </a:bodyPr>
          <a:lstStyle>
            <a:lvl1pPr algn="ctr">
              <a:defRPr sz="8000" b="1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 noProof="0"/>
              <a:t>Zum Bearbeiten klicken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BB22CB-998D-492C-96E8-DB527A79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7300" y="2401956"/>
            <a:ext cx="7543800" cy="41159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 i="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550AA801-B3B7-4A90-8000-0A09FBCC58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>
            <a:lvl1pPr marL="0" indent="0" algn="ctr">
              <a:buNone/>
              <a:defRPr lang="en-US" sz="2800" b="1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endParaRPr lang="de-DE" noProof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ECD1B80-CD4C-445A-8FCA-A5FC65E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521488" y="6380849"/>
            <a:ext cx="7015424" cy="0"/>
            <a:chOff x="1386673" y="6089301"/>
            <a:chExt cx="7015424" cy="0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31F59E4A-EA45-4B01-871F-439D9051191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6673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3E88F26B-0E21-4B7E-AF44-28D640DC0B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668946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FC733AF3-ABC8-42ED-B1D6-472A96B7A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0825" y="4172948"/>
            <a:ext cx="7016087" cy="87428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0"/>
            </a:lvl1pPr>
            <a:lvl8pPr marL="3627014" indent="0" algn="ctr">
              <a:buNone/>
              <a:defRPr lang="en-US" dirty="0" smtClean="0"/>
            </a:lvl8pPr>
            <a:lvl9pPr marL="4145158" indent="0" algn="ctr">
              <a:buNone/>
              <a:defRPr sz="1600" i="1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CF77A15-36CB-47A9-BD81-B8A663924D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46088" y="5944462"/>
            <a:ext cx="2121535" cy="3048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de-DE" noProof="0"/>
              <a:t>Unterschrift durch Klicken hinzufügen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FAE11DE9-956E-470F-9502-7B36FD2E0A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0825" y="6455344"/>
            <a:ext cx="2733675" cy="614362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4EE4C332-9E0F-4BBE-92DA-2C206B488A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03761" y="5945916"/>
            <a:ext cx="2733675" cy="407987"/>
          </a:xfrm>
        </p:spPr>
        <p:txBody>
          <a:bodyPr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9FD79214-BEC5-46A6-A4ED-946257CB51C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3900" y="6455343"/>
            <a:ext cx="2733675" cy="61436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11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5251FA-6134-4CBD-BB39-F2BA1A95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1891B6-599C-4DF8-BD01-417EFEB0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0A63D7-F918-4F6C-9D4C-C4AFA8A2A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7D6ADC-2E1E-4033-AF86-34D29ACE8BDC}" type="datetime1">
              <a:rPr lang="de-DE" noProof="0" smtClean="0"/>
              <a:t>28.07.2025</a:t>
            </a:fld>
            <a:endParaRPr lang="de-DE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059C6-2FDB-4148-8148-9DB1E7B8E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765E5-40CD-4031-975D-FA668FEB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BF11243-279D-4A2D-A8E8-2560CF4D0E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4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gp-brb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E2AB6-CEB1-FBA6-0E36-AE06CEA8BD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497172"/>
            <a:ext cx="7543800" cy="560588"/>
          </a:xfrm>
        </p:spPr>
        <p:txBody>
          <a:bodyPr>
            <a:normAutofit fontScale="25000" lnSpcReduction="20000"/>
          </a:bodyPr>
          <a:lstStyle/>
          <a:p>
            <a:r>
              <a:rPr lang="de-DE" sz="4400" dirty="0">
                <a:solidFill>
                  <a:schemeClr val="accent6">
                    <a:lumMod val="75000"/>
                  </a:schemeClr>
                </a:solidFill>
              </a:rPr>
              <a:t>Brandenburger Verein für gemeindenahe Psychiatrie e.V.</a:t>
            </a:r>
          </a:p>
          <a:p>
            <a:r>
              <a:rPr lang="de-DE" sz="8000" dirty="0">
                <a:solidFill>
                  <a:schemeClr val="accent6">
                    <a:lumMod val="75000"/>
                  </a:schemeClr>
                </a:solidFill>
              </a:rPr>
              <a:t>Monatsprogramm August 2025</a:t>
            </a:r>
          </a:p>
        </p:txBody>
      </p:sp>
      <p:graphicFrame>
        <p:nvGraphicFramePr>
          <p:cNvPr id="10" name="Tabelle 10">
            <a:extLst>
              <a:ext uri="{FF2B5EF4-FFF2-40B4-BE49-F238E27FC236}">
                <a16:creationId xmlns:a16="http://schemas.microsoft.com/office/drawing/2014/main" id="{6A9514D1-2FDC-FD16-479A-C5F6D7523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818970"/>
              </p:ext>
            </p:extLst>
          </p:nvPr>
        </p:nvGraphicFramePr>
        <p:xfrm>
          <a:off x="336430" y="1024184"/>
          <a:ext cx="9454552" cy="3694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157">
                  <a:extLst>
                    <a:ext uri="{9D8B030D-6E8A-4147-A177-3AD203B41FA5}">
                      <a16:colId xmlns:a16="http://schemas.microsoft.com/office/drawing/2014/main" val="369087579"/>
                    </a:ext>
                  </a:extLst>
                </a:gridCol>
                <a:gridCol w="1352967">
                  <a:extLst>
                    <a:ext uri="{9D8B030D-6E8A-4147-A177-3AD203B41FA5}">
                      <a16:colId xmlns:a16="http://schemas.microsoft.com/office/drawing/2014/main" val="2962198542"/>
                    </a:ext>
                  </a:extLst>
                </a:gridCol>
                <a:gridCol w="1525558">
                  <a:extLst>
                    <a:ext uri="{9D8B030D-6E8A-4147-A177-3AD203B41FA5}">
                      <a16:colId xmlns:a16="http://schemas.microsoft.com/office/drawing/2014/main" val="828293073"/>
                    </a:ext>
                  </a:extLst>
                </a:gridCol>
                <a:gridCol w="1390994">
                  <a:extLst>
                    <a:ext uri="{9D8B030D-6E8A-4147-A177-3AD203B41FA5}">
                      <a16:colId xmlns:a16="http://schemas.microsoft.com/office/drawing/2014/main" val="2162949947"/>
                    </a:ext>
                  </a:extLst>
                </a:gridCol>
                <a:gridCol w="1380226">
                  <a:extLst>
                    <a:ext uri="{9D8B030D-6E8A-4147-A177-3AD203B41FA5}">
                      <a16:colId xmlns:a16="http://schemas.microsoft.com/office/drawing/2014/main" val="115802873"/>
                    </a:ext>
                  </a:extLst>
                </a:gridCol>
                <a:gridCol w="2432650">
                  <a:extLst>
                    <a:ext uri="{9D8B030D-6E8A-4147-A177-3AD203B41FA5}">
                      <a16:colId xmlns:a16="http://schemas.microsoft.com/office/drawing/2014/main" val="775704891"/>
                    </a:ext>
                  </a:extLst>
                </a:gridCol>
              </a:tblGrid>
              <a:tr h="48045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Montag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Dienstag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Mittwoch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Donnerstag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Freitag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Und außerdem …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25208"/>
                  </a:ext>
                </a:extLst>
              </a:tr>
              <a:tr h="321397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Angehörigengruppe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trifft sich am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13.08.25</a:t>
                      </a:r>
                      <a:r>
                        <a:rPr lang="de-DE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um 18 Uhr 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der Wilhelmsdorfer Str. 16</a:t>
                      </a:r>
                    </a:p>
                    <a:p>
                      <a:pPr algn="r"/>
                      <a:endParaRPr lang="de-D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de-D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„Volleyballgruppe“ 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fällt am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20.08.25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27.08.25</a:t>
                      </a:r>
                      <a:r>
                        <a:rPr lang="de-DE" sz="11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leider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aus.</a:t>
                      </a:r>
                    </a:p>
                    <a:p>
                      <a:pPr algn="r"/>
                      <a:endParaRPr lang="de-D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8316940"/>
                  </a:ext>
                </a:extLst>
              </a:tr>
            </a:tbl>
          </a:graphicData>
        </a:graphic>
      </p:graphicFrame>
      <p:sp>
        <p:nvSpPr>
          <p:cNvPr id="11" name="Flussdiagramm: Grenzstelle 10">
            <a:extLst>
              <a:ext uri="{FF2B5EF4-FFF2-40B4-BE49-F238E27FC236}">
                <a16:creationId xmlns:a16="http://schemas.microsoft.com/office/drawing/2014/main" id="{12BD84E2-56FB-BB8C-35F5-6D8130EF3E4A}"/>
              </a:ext>
            </a:extLst>
          </p:cNvPr>
          <p:cNvSpPr/>
          <p:nvPr/>
        </p:nvSpPr>
        <p:spPr>
          <a:xfrm>
            <a:off x="3059933" y="2702459"/>
            <a:ext cx="1518104" cy="1259017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  <a:p>
            <a:pPr algn="ctr"/>
            <a:endParaRPr lang="de-DE" sz="1400" b="1" dirty="0"/>
          </a:p>
          <a:p>
            <a:pPr algn="ctr"/>
            <a:endParaRPr lang="de-DE" sz="1400" b="1" dirty="0"/>
          </a:p>
          <a:p>
            <a:pPr algn="ctr"/>
            <a:endParaRPr lang="de-DE" sz="800" b="1" dirty="0"/>
          </a:p>
          <a:p>
            <a:pPr algn="ctr"/>
            <a:r>
              <a:rPr lang="de-DE" sz="1200" dirty="0"/>
              <a:t>11 – 16 Uhr</a:t>
            </a:r>
            <a:endParaRPr lang="de-DE" sz="800" dirty="0"/>
          </a:p>
          <a:p>
            <a:pPr algn="ctr"/>
            <a:r>
              <a:rPr lang="de-DE" sz="1400" b="1" dirty="0"/>
              <a:t>Sozialer</a:t>
            </a:r>
          </a:p>
          <a:p>
            <a:pPr algn="ctr"/>
            <a:r>
              <a:rPr lang="de-DE" sz="1400" b="1" dirty="0"/>
              <a:t>Tag </a:t>
            </a:r>
          </a:p>
          <a:p>
            <a:pPr algn="ctr"/>
            <a:r>
              <a:rPr lang="de-DE" sz="1100" b="1" dirty="0">
                <a:solidFill>
                  <a:srgbClr val="FF0000"/>
                </a:solidFill>
              </a:rPr>
              <a:t>(in der Wilhelmsdorfer Str. 15)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sp>
        <p:nvSpPr>
          <p:cNvPr id="13" name="Flussdiagramm: Grenzstelle 12">
            <a:extLst>
              <a:ext uri="{FF2B5EF4-FFF2-40B4-BE49-F238E27FC236}">
                <a16:creationId xmlns:a16="http://schemas.microsoft.com/office/drawing/2014/main" id="{45A87E41-8ABE-2A08-C1BD-B7B80EC7A62F}"/>
              </a:ext>
            </a:extLst>
          </p:cNvPr>
          <p:cNvSpPr/>
          <p:nvPr/>
        </p:nvSpPr>
        <p:spPr>
          <a:xfrm>
            <a:off x="1728941" y="3331715"/>
            <a:ext cx="1341743" cy="1179900"/>
          </a:xfrm>
          <a:prstGeom prst="flowChartTerminator">
            <a:avLst/>
          </a:prstGeom>
          <a:solidFill>
            <a:srgbClr val="B366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17:30 Uhr</a:t>
            </a:r>
          </a:p>
          <a:p>
            <a:pPr algn="ctr"/>
            <a:endParaRPr lang="de-DE" sz="700" dirty="0"/>
          </a:p>
          <a:p>
            <a:pPr algn="ctr"/>
            <a:r>
              <a:rPr lang="de-DE" sz="1400" b="1" dirty="0"/>
              <a:t>Kreative Küche</a:t>
            </a:r>
          </a:p>
        </p:txBody>
      </p: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064AD4D6-C347-9BA2-475A-005FAF620544}"/>
              </a:ext>
            </a:extLst>
          </p:cNvPr>
          <p:cNvSpPr/>
          <p:nvPr/>
        </p:nvSpPr>
        <p:spPr>
          <a:xfrm>
            <a:off x="4593947" y="3212318"/>
            <a:ext cx="1334898" cy="1299297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  <a:p>
            <a:pPr algn="ctr"/>
            <a:r>
              <a:rPr lang="de-DE" sz="1200" dirty="0"/>
              <a:t>14:30-17:30 Uhr</a:t>
            </a:r>
          </a:p>
          <a:p>
            <a:pPr algn="ctr"/>
            <a:endParaRPr lang="de-DE" sz="1000" dirty="0"/>
          </a:p>
          <a:p>
            <a:pPr algn="ctr"/>
            <a:r>
              <a:rPr lang="de-DE" b="1" dirty="0"/>
              <a:t>Highlight</a:t>
            </a:r>
          </a:p>
          <a:p>
            <a:pPr algn="ctr"/>
            <a:endParaRPr lang="de-DE" sz="1200" dirty="0"/>
          </a:p>
        </p:txBody>
      </p:sp>
      <p:sp>
        <p:nvSpPr>
          <p:cNvPr id="15" name="Flussdiagramm: Grenzstelle 14">
            <a:extLst>
              <a:ext uri="{FF2B5EF4-FFF2-40B4-BE49-F238E27FC236}">
                <a16:creationId xmlns:a16="http://schemas.microsoft.com/office/drawing/2014/main" id="{D46AC070-1470-7D61-0E7D-E6209FA6809F}"/>
              </a:ext>
            </a:extLst>
          </p:cNvPr>
          <p:cNvSpPr/>
          <p:nvPr/>
        </p:nvSpPr>
        <p:spPr>
          <a:xfrm>
            <a:off x="336431" y="3094033"/>
            <a:ext cx="1348284" cy="609600"/>
          </a:xfrm>
          <a:prstGeom prst="flowChartTerminator">
            <a:avLst/>
          </a:prstGeom>
          <a:solidFill>
            <a:srgbClr val="EDA6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14:30 – 16 Uhr</a:t>
            </a:r>
          </a:p>
          <a:p>
            <a:pPr algn="ctr"/>
            <a:r>
              <a:rPr lang="de-DE" sz="1400" b="1" dirty="0"/>
              <a:t>Line Dance</a:t>
            </a:r>
            <a:endParaRPr lang="de-DE" sz="1400" dirty="0"/>
          </a:p>
        </p:txBody>
      </p:sp>
      <p:sp>
        <p:nvSpPr>
          <p:cNvPr id="16" name="Flussdiagramm: Grenzstelle 15">
            <a:extLst>
              <a:ext uri="{FF2B5EF4-FFF2-40B4-BE49-F238E27FC236}">
                <a16:creationId xmlns:a16="http://schemas.microsoft.com/office/drawing/2014/main" id="{2101E98D-D750-24A8-293C-7C34771FF851}"/>
              </a:ext>
            </a:extLst>
          </p:cNvPr>
          <p:cNvSpPr/>
          <p:nvPr/>
        </p:nvSpPr>
        <p:spPr>
          <a:xfrm>
            <a:off x="336431" y="3747547"/>
            <a:ext cx="1372697" cy="764068"/>
          </a:xfrm>
          <a:prstGeom prst="flowChartTerminator">
            <a:avLst/>
          </a:prstGeom>
          <a:solidFill>
            <a:srgbClr val="E7C7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16:30-17:30 Uhr</a:t>
            </a:r>
          </a:p>
          <a:p>
            <a:pPr algn="ctr"/>
            <a:r>
              <a:rPr lang="de-DE" sz="1300" b="1" dirty="0"/>
              <a:t>Aktiv &amp; Entspannt</a:t>
            </a:r>
          </a:p>
        </p:txBody>
      </p:sp>
      <p:sp>
        <p:nvSpPr>
          <p:cNvPr id="17" name="Flussdiagramm: Grenzstelle 16">
            <a:extLst>
              <a:ext uri="{FF2B5EF4-FFF2-40B4-BE49-F238E27FC236}">
                <a16:creationId xmlns:a16="http://schemas.microsoft.com/office/drawing/2014/main" id="{E18FAC7F-FD33-CB60-5CE1-AFABA00A034E}"/>
              </a:ext>
            </a:extLst>
          </p:cNvPr>
          <p:cNvSpPr/>
          <p:nvPr/>
        </p:nvSpPr>
        <p:spPr>
          <a:xfrm>
            <a:off x="3059933" y="3961476"/>
            <a:ext cx="1518106" cy="637233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16 – 18 Uhr</a:t>
            </a:r>
          </a:p>
          <a:p>
            <a:pPr algn="ctr"/>
            <a:r>
              <a:rPr lang="de-DE" sz="1400" b="1" dirty="0"/>
              <a:t>Volleyball</a:t>
            </a:r>
          </a:p>
        </p:txBody>
      </p:sp>
      <p:sp>
        <p:nvSpPr>
          <p:cNvPr id="18" name="Flussdiagramm: Grenzstelle 17">
            <a:extLst>
              <a:ext uri="{FF2B5EF4-FFF2-40B4-BE49-F238E27FC236}">
                <a16:creationId xmlns:a16="http://schemas.microsoft.com/office/drawing/2014/main" id="{5791E333-EB4E-8514-72B6-6C394D34F54A}"/>
              </a:ext>
            </a:extLst>
          </p:cNvPr>
          <p:cNvSpPr/>
          <p:nvPr/>
        </p:nvSpPr>
        <p:spPr>
          <a:xfrm>
            <a:off x="6001007" y="1685020"/>
            <a:ext cx="1350804" cy="896737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 – 11 Uhr</a:t>
            </a:r>
          </a:p>
          <a:p>
            <a:pPr algn="ctr"/>
            <a:r>
              <a:rPr lang="de-DE" sz="1400" b="1" dirty="0"/>
              <a:t>Morgen Café</a:t>
            </a:r>
          </a:p>
          <a:p>
            <a:pPr algn="ctr"/>
            <a:r>
              <a:rPr lang="de-DE" sz="1100" b="1" dirty="0">
                <a:solidFill>
                  <a:srgbClr val="FF0000"/>
                </a:solidFill>
              </a:rPr>
              <a:t>(in der Wilhelmsdorfer Str. 15)</a:t>
            </a:r>
          </a:p>
        </p:txBody>
      </p:sp>
      <p:graphicFrame>
        <p:nvGraphicFramePr>
          <p:cNvPr id="19" name="Tabelle 19">
            <a:extLst>
              <a:ext uri="{FF2B5EF4-FFF2-40B4-BE49-F238E27FC236}">
                <a16:creationId xmlns:a16="http://schemas.microsoft.com/office/drawing/2014/main" id="{ABA5B1F5-A41E-3519-496D-7129E7F93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10129"/>
              </p:ext>
            </p:extLst>
          </p:nvPr>
        </p:nvGraphicFramePr>
        <p:xfrm>
          <a:off x="4203854" y="4701777"/>
          <a:ext cx="4951562" cy="299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947">
                  <a:extLst>
                    <a:ext uri="{9D8B030D-6E8A-4147-A177-3AD203B41FA5}">
                      <a16:colId xmlns:a16="http://schemas.microsoft.com/office/drawing/2014/main" val="784930536"/>
                    </a:ext>
                  </a:extLst>
                </a:gridCol>
                <a:gridCol w="3938615">
                  <a:extLst>
                    <a:ext uri="{9D8B030D-6E8A-4147-A177-3AD203B41FA5}">
                      <a16:colId xmlns:a16="http://schemas.microsoft.com/office/drawing/2014/main" val="3681703746"/>
                    </a:ext>
                  </a:extLst>
                </a:gridCol>
              </a:tblGrid>
              <a:tr h="43610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700" dirty="0"/>
                        <a:t>Highlights am Donnerstag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512697"/>
                  </a:ext>
                </a:extLst>
              </a:tr>
              <a:tr h="613763"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>
                          <a:latin typeface="+mj-lt"/>
                          <a:cs typeface="Arial" panose="020B0604020202020204" pitchFamily="34" charset="0"/>
                        </a:rPr>
                        <a:t>07.08.25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Cake </a:t>
                      </a:r>
                      <a:r>
                        <a:rPr lang="de-DE" sz="1200" b="1" dirty="0" err="1">
                          <a:solidFill>
                            <a:schemeClr val="tx1"/>
                          </a:solidFill>
                        </a:rPr>
                        <a:t>pops</a:t>
                      </a:r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 herstellen (Kuchen am Stiel)</a:t>
                      </a:r>
                    </a:p>
                    <a:p>
                      <a:pPr algn="ctr"/>
                      <a:r>
                        <a:rPr lang="de-DE" sz="1100" b="0" dirty="0">
                          <a:solidFill>
                            <a:schemeClr val="tx1"/>
                          </a:solidFill>
                        </a:rPr>
                        <a:t>(mit kleinem Unkostenbeitrag)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7413"/>
                  </a:ext>
                </a:extLst>
              </a:tr>
              <a:tr h="459374"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/>
                        <a:t>14.08.25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Knackturnier mit Preisen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5476009"/>
                  </a:ext>
                </a:extLst>
              </a:tr>
              <a:tr h="875991"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/>
                        <a:t>21.08.25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Ausflug in den Streichelzoo </a:t>
                      </a:r>
                      <a:r>
                        <a:rPr lang="de-DE" sz="1200" b="1" dirty="0" err="1"/>
                        <a:t>Zabakuck</a:t>
                      </a:r>
                      <a:endParaRPr lang="de-DE" sz="1200" b="1" dirty="0"/>
                    </a:p>
                    <a:p>
                      <a:pPr algn="ctr"/>
                      <a:r>
                        <a:rPr lang="de-DE" sz="1100" b="1" dirty="0"/>
                        <a:t>Eintritt: </a:t>
                      </a:r>
                      <a:r>
                        <a:rPr lang="de-DE" sz="1100" b="0" dirty="0"/>
                        <a:t>ermäßigt 3,50 €, sonst 5 €</a:t>
                      </a:r>
                    </a:p>
                    <a:p>
                      <a:pPr algn="ctr"/>
                      <a:r>
                        <a:rPr lang="de-DE" sz="1100" b="1" dirty="0"/>
                        <a:t>Treffpunkt:</a:t>
                      </a:r>
                      <a:r>
                        <a:rPr lang="de-DE" sz="1100" b="0" dirty="0"/>
                        <a:t> 14:30 Uhr, vor der GPB </a:t>
                      </a:r>
                    </a:p>
                    <a:p>
                      <a:pPr algn="ctr"/>
                      <a:r>
                        <a:rPr lang="de-DE" sz="1100" b="1" dirty="0"/>
                        <a:t>Transport:</a:t>
                      </a:r>
                      <a:r>
                        <a:rPr lang="de-DE" sz="1100" b="0" dirty="0"/>
                        <a:t> Dienstfahrzeuge, Anmeldung erforderlich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1920616"/>
                  </a:ext>
                </a:extLst>
              </a:tr>
              <a:tr h="395787"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/>
                        <a:t>28.08.25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Eisessen am Brücken </a:t>
                      </a:r>
                      <a:r>
                        <a:rPr lang="de-DE" sz="1200" b="1" dirty="0" err="1"/>
                        <a:t>Cafe</a:t>
                      </a:r>
                      <a:r>
                        <a:rPr lang="de-DE" sz="1200" b="1" dirty="0"/>
                        <a:t>‘, in der Hauptstraße</a:t>
                      </a:r>
                    </a:p>
                    <a:p>
                      <a:pPr algn="ctr"/>
                      <a:r>
                        <a:rPr lang="de-DE" sz="1100" b="0" dirty="0"/>
                        <a:t>(Treffpunkt: 14:30 Uhr, vor der GPB)</a:t>
                      </a:r>
                    </a:p>
                    <a:p>
                      <a:pPr algn="ctr"/>
                      <a:endParaRPr lang="de-DE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915730"/>
                  </a:ext>
                </a:extLst>
              </a:tr>
            </a:tbl>
          </a:graphicData>
        </a:graphic>
      </p:graphicFrame>
      <p:graphicFrame>
        <p:nvGraphicFramePr>
          <p:cNvPr id="21" name="Tabelle 21">
            <a:extLst>
              <a:ext uri="{FF2B5EF4-FFF2-40B4-BE49-F238E27FC236}">
                <a16:creationId xmlns:a16="http://schemas.microsoft.com/office/drawing/2014/main" id="{69248631-8372-4391-192C-EBB0D0077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842902"/>
              </p:ext>
            </p:extLst>
          </p:nvPr>
        </p:nvGraphicFramePr>
        <p:xfrm>
          <a:off x="336431" y="5885065"/>
          <a:ext cx="3821298" cy="149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298">
                  <a:extLst>
                    <a:ext uri="{9D8B030D-6E8A-4147-A177-3AD203B41FA5}">
                      <a16:colId xmlns:a16="http://schemas.microsoft.com/office/drawing/2014/main" val="346500663"/>
                    </a:ext>
                  </a:extLst>
                </a:gridCol>
              </a:tblGrid>
              <a:tr h="366412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Kontakt</a:t>
                      </a:r>
                      <a:endParaRPr lang="de-D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4778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      Wilhelmsdorfer Str. 16a, 14776 Brandenburg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/>
                        <a:t>             03381 61 </a:t>
                      </a:r>
                      <a:r>
                        <a:rPr lang="de-DE" sz="1100" dirty="0"/>
                        <a:t>91 </a:t>
                      </a:r>
                      <a:r>
                        <a:rPr lang="de-DE" sz="1100"/>
                        <a:t>93           </a:t>
                      </a:r>
                      <a:r>
                        <a:rPr lang="de-DE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hlinkClick r:id="rId2"/>
                        </a:rPr>
                        <a:t>www.gp-brb.com</a:t>
                      </a:r>
                      <a:endParaRPr lang="de-DE" sz="11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62676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Alle Angebote sind niederschwellig und werden von unseren MitarbeiterInnen begleitet.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94971"/>
                  </a:ext>
                </a:extLst>
              </a:tr>
            </a:tbl>
          </a:graphicData>
        </a:graphic>
      </p:graphicFrame>
      <p:pic>
        <p:nvPicPr>
          <p:cNvPr id="23" name="Grafik 22" descr="@ mit einfarbiger Füllung">
            <a:extLst>
              <a:ext uri="{FF2B5EF4-FFF2-40B4-BE49-F238E27FC236}">
                <a16:creationId xmlns:a16="http://schemas.microsoft.com/office/drawing/2014/main" id="{4DA75923-E913-20C6-77EC-1FEF9C771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9130" y="6586588"/>
            <a:ext cx="214659" cy="214659"/>
          </a:xfrm>
          <a:prstGeom prst="rect">
            <a:avLst/>
          </a:prstGeom>
        </p:spPr>
      </p:pic>
      <p:pic>
        <p:nvPicPr>
          <p:cNvPr id="25" name="Grafik 24" descr="Home1 mit einfarbiger Füllung">
            <a:extLst>
              <a:ext uri="{FF2B5EF4-FFF2-40B4-BE49-F238E27FC236}">
                <a16:creationId xmlns:a16="http://schemas.microsoft.com/office/drawing/2014/main" id="{B9AFE4D3-D7AA-1CEA-31B3-C6D329AE6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9157" y="6334142"/>
            <a:ext cx="208532" cy="208532"/>
          </a:xfrm>
          <a:prstGeom prst="rect">
            <a:avLst/>
          </a:prstGeom>
        </p:spPr>
      </p:pic>
      <p:pic>
        <p:nvPicPr>
          <p:cNvPr id="27" name="Grafik 26" descr="Freisprechanlage mit einfarbiger Füllung">
            <a:extLst>
              <a:ext uri="{FF2B5EF4-FFF2-40B4-BE49-F238E27FC236}">
                <a16:creationId xmlns:a16="http://schemas.microsoft.com/office/drawing/2014/main" id="{CCB0F6A5-D980-2DDA-BD1F-06CB259F1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3030" y="6586588"/>
            <a:ext cx="214659" cy="214659"/>
          </a:xfrm>
          <a:prstGeom prst="rect">
            <a:avLst/>
          </a:prstGeom>
        </p:spPr>
      </p:pic>
      <p:sp>
        <p:nvSpPr>
          <p:cNvPr id="2" name="Flussdiagramm: Grenzstelle 1">
            <a:extLst>
              <a:ext uri="{FF2B5EF4-FFF2-40B4-BE49-F238E27FC236}">
                <a16:creationId xmlns:a16="http://schemas.microsoft.com/office/drawing/2014/main" id="{95059710-6900-59BA-93D1-9AB668A483A1}"/>
              </a:ext>
            </a:extLst>
          </p:cNvPr>
          <p:cNvSpPr/>
          <p:nvPr/>
        </p:nvSpPr>
        <p:spPr>
          <a:xfrm>
            <a:off x="4593948" y="2484433"/>
            <a:ext cx="1330992" cy="609600"/>
          </a:xfrm>
          <a:prstGeom prst="flowChartTerminator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13 – 14:30 Uhr</a:t>
            </a:r>
          </a:p>
          <a:p>
            <a:pPr algn="ctr"/>
            <a:r>
              <a:rPr lang="de-DE" sz="1400" b="1" dirty="0"/>
              <a:t>Tischtennis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8FF9740-C96B-D96B-4154-35980EEFF0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5416" y="5759980"/>
            <a:ext cx="727654" cy="1027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32CFE48-CAD9-66FB-8BD5-7AA581942F71}"/>
              </a:ext>
            </a:extLst>
          </p:cNvPr>
          <p:cNvSpPr txBox="1"/>
          <p:nvPr/>
        </p:nvSpPr>
        <p:spPr>
          <a:xfrm>
            <a:off x="336430" y="4907370"/>
            <a:ext cx="3821298" cy="746358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695699"/>
                      <a:gd name="connsiteY0" fmla="*/ 0 h 861444"/>
                      <a:gd name="connsiteX1" fmla="*/ 3695699 w 3695699"/>
                      <a:gd name="connsiteY1" fmla="*/ 0 h 861444"/>
                      <a:gd name="connsiteX2" fmla="*/ 3695699 w 3695699"/>
                      <a:gd name="connsiteY2" fmla="*/ 861444 h 861444"/>
                      <a:gd name="connsiteX3" fmla="*/ 0 w 3695699"/>
                      <a:gd name="connsiteY3" fmla="*/ 861444 h 861444"/>
                      <a:gd name="connsiteX4" fmla="*/ 0 w 3695699"/>
                      <a:gd name="connsiteY4" fmla="*/ 0 h 861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95699" h="861444" extrusionOk="0">
                        <a:moveTo>
                          <a:pt x="0" y="0"/>
                        </a:moveTo>
                        <a:cubicBezTo>
                          <a:pt x="773363" y="118645"/>
                          <a:pt x="2436436" y="116012"/>
                          <a:pt x="3695699" y="0"/>
                        </a:cubicBezTo>
                        <a:cubicBezTo>
                          <a:pt x="3723195" y="265866"/>
                          <a:pt x="3686141" y="503650"/>
                          <a:pt x="3695699" y="861444"/>
                        </a:cubicBezTo>
                        <a:cubicBezTo>
                          <a:pt x="2112919" y="996044"/>
                          <a:pt x="1019686" y="704248"/>
                          <a:pt x="0" y="861444"/>
                        </a:cubicBezTo>
                        <a:cubicBezTo>
                          <a:pt x="68208" y="606746"/>
                          <a:pt x="75357" y="25952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u="sng" dirty="0"/>
              <a:t>Zitat des Monats</a:t>
            </a:r>
          </a:p>
          <a:p>
            <a:pPr algn="ctr"/>
            <a:r>
              <a:rPr lang="de-DE" sz="1050" dirty="0"/>
              <a:t>Ich besuche gern die KBS,</a:t>
            </a:r>
          </a:p>
          <a:p>
            <a:pPr algn="ctr"/>
            <a:r>
              <a:rPr lang="de-DE" sz="1050" dirty="0"/>
              <a:t>„… </a:t>
            </a:r>
            <a:r>
              <a:rPr lang="de-DE" sz="1050" i="1" dirty="0"/>
              <a:t>weil es immer tolle Angebote gibt.“</a:t>
            </a:r>
          </a:p>
          <a:p>
            <a:pPr algn="ctr"/>
            <a:r>
              <a:rPr lang="de-DE" sz="1050" i="1" dirty="0"/>
              <a:t>(ein Stammbesucher der KBS)</a:t>
            </a:r>
          </a:p>
        </p:txBody>
      </p:sp>
      <p:sp>
        <p:nvSpPr>
          <p:cNvPr id="7" name="Flussdiagramm: Grenzstelle 6">
            <a:extLst>
              <a:ext uri="{FF2B5EF4-FFF2-40B4-BE49-F238E27FC236}">
                <a16:creationId xmlns:a16="http://schemas.microsoft.com/office/drawing/2014/main" id="{2F14A21E-60F9-2390-419A-55EC2A0795FB}"/>
              </a:ext>
            </a:extLst>
          </p:cNvPr>
          <p:cNvSpPr/>
          <p:nvPr/>
        </p:nvSpPr>
        <p:spPr>
          <a:xfrm>
            <a:off x="3059931" y="1785606"/>
            <a:ext cx="1518106" cy="896738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u="sng" dirty="0">
                <a:solidFill>
                  <a:srgbClr val="FF0000"/>
                </a:solidFill>
              </a:rPr>
              <a:t>9 (neu</a:t>
            </a:r>
            <a:r>
              <a:rPr lang="de-DE" sz="1100" b="1" dirty="0">
                <a:solidFill>
                  <a:srgbClr val="FF0000"/>
                </a:solidFill>
              </a:rPr>
              <a:t>)-</a:t>
            </a:r>
            <a:r>
              <a:rPr lang="de-DE" sz="1100" b="1" dirty="0">
                <a:solidFill>
                  <a:schemeClr val="bg1"/>
                </a:solidFill>
              </a:rPr>
              <a:t>11:00 Uhr</a:t>
            </a:r>
            <a:endParaRPr lang="de-DE" sz="1100" dirty="0"/>
          </a:p>
          <a:p>
            <a:pPr algn="ctr"/>
            <a:r>
              <a:rPr lang="de-DE" sz="1400" b="1" dirty="0"/>
              <a:t>Morgen Café</a:t>
            </a:r>
          </a:p>
          <a:p>
            <a:pPr algn="ctr"/>
            <a:r>
              <a:rPr lang="de-DE" sz="1100" b="1" dirty="0">
                <a:solidFill>
                  <a:srgbClr val="FF0000"/>
                </a:solidFill>
              </a:rPr>
              <a:t>(in der Wilhelmsdorfer Str. 15)</a:t>
            </a:r>
          </a:p>
        </p:txBody>
      </p:sp>
      <p:sp>
        <p:nvSpPr>
          <p:cNvPr id="8" name="Flussdiagramm: Grenzstelle 7">
            <a:extLst>
              <a:ext uri="{FF2B5EF4-FFF2-40B4-BE49-F238E27FC236}">
                <a16:creationId xmlns:a16="http://schemas.microsoft.com/office/drawing/2014/main" id="{61638F54-D0B9-9004-333D-5DB7ADDA8BD9}"/>
              </a:ext>
            </a:extLst>
          </p:cNvPr>
          <p:cNvSpPr/>
          <p:nvPr/>
        </p:nvSpPr>
        <p:spPr>
          <a:xfrm>
            <a:off x="1709128" y="1785606"/>
            <a:ext cx="1341743" cy="817473"/>
          </a:xfrm>
          <a:prstGeom prst="flowChartTerminator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9:30–11:30 Uhr</a:t>
            </a:r>
            <a:endParaRPr lang="de-DE" sz="1200" dirty="0"/>
          </a:p>
          <a:p>
            <a:pPr algn="ctr"/>
            <a:r>
              <a:rPr lang="de-DE" sz="1300" b="1" dirty="0"/>
              <a:t>Bewegungs-</a:t>
            </a:r>
          </a:p>
          <a:p>
            <a:pPr algn="ctr"/>
            <a:r>
              <a:rPr lang="de-DE" sz="1300" b="1" dirty="0"/>
              <a:t>gruppe</a:t>
            </a:r>
          </a:p>
        </p:txBody>
      </p:sp>
    </p:spTree>
    <p:extLst>
      <p:ext uri="{BB962C8B-B14F-4D97-AF65-F5344CB8AC3E}">
        <p14:creationId xmlns:p14="http://schemas.microsoft.com/office/powerpoint/2010/main" val="12164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mployee Excell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A19A"/>
      </a:accent1>
      <a:accent2>
        <a:srgbClr val="FDFDFD"/>
      </a:accent2>
      <a:accent3>
        <a:srgbClr val="A5A5A5"/>
      </a:accent3>
      <a:accent4>
        <a:srgbClr val="B85C7D"/>
      </a:accent4>
      <a:accent5>
        <a:srgbClr val="E26E26"/>
      </a:accent5>
      <a:accent6>
        <a:srgbClr val="396293"/>
      </a:accent6>
      <a:hlink>
        <a:srgbClr val="0563C1"/>
      </a:hlink>
      <a:folHlink>
        <a:srgbClr val="954F72"/>
      </a:folHlink>
    </a:clrScheme>
    <a:fontScheme name="Custom 4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718483_TF03460503_Win32" id="{2F7FDEED-1D4F-4A1F-9AE9-7ABC904E5899}" vid="{E8F1B97D-DA73-48D4-A342-339A28DB0E4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  <ImageTagsTaxHTField xmlns="71af3243-3dd4-4a8d-8c0d-dd76da1f02a5">
      <Terms xmlns="http://schemas.microsoft.com/office/infopath/2007/PartnerControls"/>
    </ImageTagsTaxHTFiel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3943EA-6B78-40BD-BBE8-13CAC7793081}">
  <ds:schemaRefs>
    <ds:schemaRef ds:uri="http://schemas.microsoft.com/sharepoint/v3"/>
    <ds:schemaRef ds:uri="230e9df3-be65-4c73-a93b-d1236ebd677e"/>
    <ds:schemaRef ds:uri="http://purl.org/dc/terms/"/>
    <ds:schemaRef ds:uri="http://schemas.microsoft.com/office/2006/documentManagement/typ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8461A52-A5A7-4EFA-B77D-1A9DDA2DF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5DD205-D304-4BCE-ABCB-41D300B707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{CC81F074-658C-49FB-AAC8-EEED6D244C4E}tf03460503_win32</Template>
  <TotalTime>0</TotalTime>
  <Words>247</Words>
  <Application>Microsoft Office PowerPoint</Application>
  <PresentationFormat>Benutzerdefiniert</PresentationFormat>
  <Paragraphs>70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Office-Design</vt:lpstr>
      <vt:lpstr>PowerPoint-Präsentation</vt:lpstr>
    </vt:vector>
  </TitlesOfParts>
  <Company>GPB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Schaefer, Conny</dc:creator>
  <cp:lastModifiedBy>Lühnsdorf, Uta</cp:lastModifiedBy>
  <cp:revision>126</cp:revision>
  <cp:lastPrinted>2025-07-28T10:51:06Z</cp:lastPrinted>
  <dcterms:created xsi:type="dcterms:W3CDTF">2023-07-25T14:53:29Z</dcterms:created>
  <dcterms:modified xsi:type="dcterms:W3CDTF">2025-07-28T10:56:05Z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